
<file path=[Content_Types].xml><?xml version="1.0" encoding="utf-8"?>
<Types xmlns="http://schemas.openxmlformats.org/package/2006/content-types">
  <Default Extension="png" ContentType="image/png"/>
  <Default Extension="bin" ContentType="audio/unknown"/>
  <Default Extension="m4a" ContentType="audio/mp4"/>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9"/>
  </p:notesMasterIdLst>
  <p:handoutMasterIdLst>
    <p:handoutMasterId r:id="rId30"/>
  </p:handoutMasterIdLst>
  <p:sldIdLst>
    <p:sldId id="256" r:id="rId2"/>
    <p:sldId id="1480" r:id="rId3"/>
    <p:sldId id="556" r:id="rId4"/>
    <p:sldId id="557" r:id="rId5"/>
    <p:sldId id="558" r:id="rId6"/>
    <p:sldId id="843" r:id="rId7"/>
    <p:sldId id="1824" r:id="rId8"/>
    <p:sldId id="844" r:id="rId9"/>
    <p:sldId id="1823" r:id="rId10"/>
    <p:sldId id="585" r:id="rId11"/>
    <p:sldId id="586" r:id="rId12"/>
    <p:sldId id="871" r:id="rId13"/>
    <p:sldId id="1825" r:id="rId14"/>
    <p:sldId id="589" r:id="rId15"/>
    <p:sldId id="590" r:id="rId16"/>
    <p:sldId id="591" r:id="rId17"/>
    <p:sldId id="919" r:id="rId18"/>
    <p:sldId id="920" r:id="rId19"/>
    <p:sldId id="921" r:id="rId20"/>
    <p:sldId id="922" r:id="rId21"/>
    <p:sldId id="592" r:id="rId22"/>
    <p:sldId id="593" r:id="rId23"/>
    <p:sldId id="594" r:id="rId24"/>
    <p:sldId id="595" r:id="rId25"/>
    <p:sldId id="596" r:id="rId26"/>
    <p:sldId id="923" r:id="rId27"/>
    <p:sldId id="1826" r:id="rId28"/>
  </p:sldIdLst>
  <p:sldSz cx="9144000" cy="6858000" type="screen4x3"/>
  <p:notesSz cx="6858000" cy="9144000"/>
  <p:defaultTextStyle>
    <a:defPPr>
      <a:defRPr lang="en-US"/>
    </a:defPPr>
    <a:lvl1pPr algn="ctr" rtl="0" fontAlgn="base">
      <a:spcBef>
        <a:spcPct val="0"/>
      </a:spcBef>
      <a:spcAft>
        <a:spcPct val="0"/>
      </a:spcAft>
      <a:defRPr sz="2000" kern="1200">
        <a:solidFill>
          <a:schemeClr val="bg1"/>
        </a:solidFill>
        <a:latin typeface="Times New Roman" charset="0"/>
        <a:ea typeface="ＭＳ Ｐゴシック" charset="0"/>
        <a:cs typeface="ＭＳ Ｐゴシック" charset="0"/>
      </a:defRPr>
    </a:lvl1pPr>
    <a:lvl2pPr marL="457200" algn="ctr" rtl="0" fontAlgn="base">
      <a:spcBef>
        <a:spcPct val="0"/>
      </a:spcBef>
      <a:spcAft>
        <a:spcPct val="0"/>
      </a:spcAft>
      <a:defRPr sz="2000" kern="1200">
        <a:solidFill>
          <a:schemeClr val="bg1"/>
        </a:solidFill>
        <a:latin typeface="Times New Roman" charset="0"/>
        <a:ea typeface="ＭＳ Ｐゴシック" charset="0"/>
        <a:cs typeface="ＭＳ Ｐゴシック" charset="0"/>
      </a:defRPr>
    </a:lvl2pPr>
    <a:lvl3pPr marL="914400" algn="ctr" rtl="0" fontAlgn="base">
      <a:spcBef>
        <a:spcPct val="0"/>
      </a:spcBef>
      <a:spcAft>
        <a:spcPct val="0"/>
      </a:spcAft>
      <a:defRPr sz="2000" kern="1200">
        <a:solidFill>
          <a:schemeClr val="bg1"/>
        </a:solidFill>
        <a:latin typeface="Times New Roman" charset="0"/>
        <a:ea typeface="ＭＳ Ｐゴシック" charset="0"/>
        <a:cs typeface="ＭＳ Ｐゴシック" charset="0"/>
      </a:defRPr>
    </a:lvl3pPr>
    <a:lvl4pPr marL="1371600" algn="ctr" rtl="0" fontAlgn="base">
      <a:spcBef>
        <a:spcPct val="0"/>
      </a:spcBef>
      <a:spcAft>
        <a:spcPct val="0"/>
      </a:spcAft>
      <a:defRPr sz="2000" kern="1200">
        <a:solidFill>
          <a:schemeClr val="bg1"/>
        </a:solidFill>
        <a:latin typeface="Times New Roman" charset="0"/>
        <a:ea typeface="ＭＳ Ｐゴシック" charset="0"/>
        <a:cs typeface="ＭＳ Ｐゴシック" charset="0"/>
      </a:defRPr>
    </a:lvl4pPr>
    <a:lvl5pPr marL="1828800" algn="ctr" rtl="0" fontAlgn="base">
      <a:spcBef>
        <a:spcPct val="0"/>
      </a:spcBef>
      <a:spcAft>
        <a:spcPct val="0"/>
      </a:spcAft>
      <a:defRPr sz="2000" kern="1200">
        <a:solidFill>
          <a:schemeClr val="bg1"/>
        </a:solidFill>
        <a:latin typeface="Times New Roman" charset="0"/>
        <a:ea typeface="ＭＳ Ｐゴシック" charset="0"/>
        <a:cs typeface="ＭＳ Ｐゴシック" charset="0"/>
      </a:defRPr>
    </a:lvl5pPr>
    <a:lvl6pPr marL="2286000" algn="l" defTabSz="457200" rtl="0" eaLnBrk="1" latinLnBrk="0" hangingPunct="1">
      <a:defRPr sz="2000" kern="1200">
        <a:solidFill>
          <a:schemeClr val="bg1"/>
        </a:solidFill>
        <a:latin typeface="Times New Roman" charset="0"/>
        <a:ea typeface="ＭＳ Ｐゴシック" charset="0"/>
        <a:cs typeface="ＭＳ Ｐゴシック" charset="0"/>
      </a:defRPr>
    </a:lvl6pPr>
    <a:lvl7pPr marL="2743200" algn="l" defTabSz="457200" rtl="0" eaLnBrk="1" latinLnBrk="0" hangingPunct="1">
      <a:defRPr sz="2000" kern="1200">
        <a:solidFill>
          <a:schemeClr val="bg1"/>
        </a:solidFill>
        <a:latin typeface="Times New Roman" charset="0"/>
        <a:ea typeface="ＭＳ Ｐゴシック" charset="0"/>
        <a:cs typeface="ＭＳ Ｐゴシック" charset="0"/>
      </a:defRPr>
    </a:lvl7pPr>
    <a:lvl8pPr marL="3200400" algn="l" defTabSz="457200" rtl="0" eaLnBrk="1" latinLnBrk="0" hangingPunct="1">
      <a:defRPr sz="2000" kern="1200">
        <a:solidFill>
          <a:schemeClr val="bg1"/>
        </a:solidFill>
        <a:latin typeface="Times New Roman" charset="0"/>
        <a:ea typeface="ＭＳ Ｐゴシック" charset="0"/>
        <a:cs typeface="ＭＳ Ｐゴシック" charset="0"/>
      </a:defRPr>
    </a:lvl8pPr>
    <a:lvl9pPr marL="3657600" algn="l" defTabSz="457200" rtl="0" eaLnBrk="1" latinLnBrk="0" hangingPunct="1">
      <a:defRPr sz="2000" kern="1200">
        <a:solidFill>
          <a:schemeClr val="bg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hn C. Ramirez" initials="JCR"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F00"/>
    <a:srgbClr val="FF66FF"/>
    <a:srgbClr val="009900"/>
    <a:srgbClr val="800080"/>
    <a:srgbClr val="996633"/>
    <a:srgbClr val="FD8008"/>
    <a:srgbClr val="C5FFFF"/>
    <a:srgbClr val="00FFFF"/>
    <a:srgbClr val="FF0000"/>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626" autoAdjust="0"/>
    <p:restoredTop sz="86432" autoAdjust="0"/>
  </p:normalViewPr>
  <p:slideViewPr>
    <p:cSldViewPr>
      <p:cViewPr varScale="1">
        <p:scale>
          <a:sx n="50" d="100"/>
          <a:sy n="50" d="100"/>
        </p:scale>
        <p:origin x="760" y="28"/>
      </p:cViewPr>
      <p:guideLst>
        <p:guide orient="horz" pos="2160"/>
        <p:guide pos="2880"/>
      </p:guideLst>
    </p:cSldViewPr>
  </p:slideViewPr>
  <p:outlineViewPr>
    <p:cViewPr>
      <p:scale>
        <a:sx n="33" d="100"/>
        <a:sy n="33" d="100"/>
      </p:scale>
      <p:origin x="0" y="386288"/>
    </p:cViewPr>
  </p:outlineViewPr>
  <p:notesTextViewPr>
    <p:cViewPr>
      <p:scale>
        <a:sx n="110" d="100"/>
        <a:sy n="110" d="100"/>
      </p:scale>
      <p:origin x="0" y="0"/>
    </p:cViewPr>
  </p:notesTextViewPr>
  <p:sorterViewPr>
    <p:cViewPr varScale="1">
      <p:scale>
        <a:sx n="100" d="100"/>
        <a:sy n="100" d="100"/>
      </p:scale>
      <p:origin x="0" y="329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a:solidFill>
                  <a:schemeClr val="tx1"/>
                </a:solidFill>
                <a:latin typeface="Times New Roman" pitchFamily="-109" charset="0"/>
                <a:ea typeface="+mn-ea"/>
                <a:cs typeface="+mn-cs"/>
              </a:defRPr>
            </a:lvl1pPr>
          </a:lstStyle>
          <a:p>
            <a:pPr>
              <a:defRPr/>
            </a:pPr>
            <a:endParaRPr lang="en-US"/>
          </a:p>
        </p:txBody>
      </p:sp>
      <p:sp>
        <p:nvSpPr>
          <p:cNvPr id="1741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solidFill>
                  <a:schemeClr val="tx1"/>
                </a:solidFill>
                <a:latin typeface="Times New Roman" pitchFamily="-109" charset="0"/>
                <a:ea typeface="+mn-ea"/>
                <a:cs typeface="+mn-cs"/>
              </a:defRPr>
            </a:lvl1pPr>
          </a:lstStyle>
          <a:p>
            <a:pPr>
              <a:defRPr/>
            </a:pPr>
            <a:endParaRPr lang="en-US"/>
          </a:p>
        </p:txBody>
      </p:sp>
      <p:sp>
        <p:nvSpPr>
          <p:cNvPr id="1741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a:solidFill>
                  <a:schemeClr val="tx1"/>
                </a:solidFill>
                <a:latin typeface="Times New Roman" pitchFamily="-109" charset="0"/>
                <a:ea typeface="+mn-ea"/>
                <a:cs typeface="+mn-cs"/>
              </a:defRPr>
            </a:lvl1pPr>
          </a:lstStyle>
          <a:p>
            <a:pPr>
              <a:defRPr/>
            </a:pPr>
            <a:r>
              <a:rPr lang="en-US"/>
              <a:t>CS 0445 Lecture Notes</a:t>
            </a:r>
          </a:p>
        </p:txBody>
      </p:sp>
      <p:sp>
        <p:nvSpPr>
          <p:cNvPr id="1741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solidFill>
                  <a:schemeClr val="tx1"/>
                </a:solidFill>
              </a:defRPr>
            </a:lvl1pPr>
          </a:lstStyle>
          <a:p>
            <a:pPr>
              <a:defRPr/>
            </a:pPr>
            <a:fld id="{22AE5D34-5B82-E445-A5BE-B61E06D2D35C}" type="slidenum">
              <a:rPr lang="en-US"/>
              <a:pPr>
                <a:defRPr/>
              </a:pPr>
              <a:t>‹#›</a:t>
            </a:fld>
            <a:endParaRPr lang="en-US"/>
          </a:p>
        </p:txBody>
      </p:sp>
    </p:spTree>
    <p:extLst>
      <p:ext uri="{BB962C8B-B14F-4D97-AF65-F5344CB8AC3E}">
        <p14:creationId xmlns:p14="http://schemas.microsoft.com/office/powerpoint/2010/main" val="14912809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a:solidFill>
                  <a:schemeClr val="tx1"/>
                </a:solidFill>
                <a:latin typeface="Times New Roman" pitchFamily="-109" charset="0"/>
                <a:ea typeface="+mn-ea"/>
                <a:cs typeface="+mn-cs"/>
              </a:defRPr>
            </a:lvl1pPr>
          </a:lstStyle>
          <a:p>
            <a:pPr>
              <a:defRPr/>
            </a:pPr>
            <a:endParaRPr lang="en-US"/>
          </a:p>
        </p:txBody>
      </p:sp>
      <p:sp>
        <p:nvSpPr>
          <p:cNvPr id="1536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solidFill>
                  <a:schemeClr val="tx1"/>
                </a:solidFill>
                <a:latin typeface="Times New Roman" pitchFamily="-109"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a:solidFill>
                  <a:schemeClr val="tx1"/>
                </a:solidFill>
                <a:latin typeface="Times New Roman" pitchFamily="-109" charset="0"/>
                <a:ea typeface="+mn-ea"/>
                <a:cs typeface="+mn-cs"/>
              </a:defRPr>
            </a:lvl1pPr>
          </a:lstStyle>
          <a:p>
            <a:pPr>
              <a:defRPr/>
            </a:pPr>
            <a:endParaRPr lang="en-US"/>
          </a:p>
        </p:txBody>
      </p:sp>
      <p:sp>
        <p:nvSpPr>
          <p:cNvPr id="1536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solidFill>
                  <a:schemeClr val="tx1"/>
                </a:solidFill>
              </a:defRPr>
            </a:lvl1pPr>
          </a:lstStyle>
          <a:p>
            <a:pPr>
              <a:defRPr/>
            </a:pPr>
            <a:fld id="{F5353277-2F85-B541-909E-AC549FE0E2B4}" type="slidenum">
              <a:rPr lang="en-US"/>
              <a:pPr>
                <a:defRPr/>
              </a:pPr>
              <a:t>‹#›</a:t>
            </a:fld>
            <a:endParaRPr lang="en-US"/>
          </a:p>
        </p:txBody>
      </p:sp>
    </p:spTree>
    <p:extLst>
      <p:ext uri="{BB962C8B-B14F-4D97-AF65-F5344CB8AC3E}">
        <p14:creationId xmlns:p14="http://schemas.microsoft.com/office/powerpoint/2010/main" val="5293624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kumimoji="1"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5353277-2F85-B541-909E-AC549FE0E2B4}" type="slidenum">
              <a:rPr lang="en-US" smtClean="0"/>
              <a:pPr>
                <a:defRPr/>
              </a:pPr>
              <a:t>1</a:t>
            </a:fld>
            <a:endParaRPr lang="en-US"/>
          </a:p>
        </p:txBody>
      </p:sp>
    </p:spTree>
    <p:extLst>
      <p:ext uri="{BB962C8B-B14F-4D97-AF65-F5344CB8AC3E}">
        <p14:creationId xmlns:p14="http://schemas.microsoft.com/office/powerpoint/2010/main" val="156817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a:ln/>
        </p:spPr>
      </p:sp>
      <p:sp>
        <p:nvSpPr>
          <p:cNvPr id="542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dirty="0"/>
              <a:t>Unsorted array: sequential search, Theta(N)</a:t>
            </a:r>
          </a:p>
          <a:p>
            <a:r>
              <a:rPr lang="en-US" altLang="x-none" dirty="0"/>
              <a:t>Sorted array: binary search, Theta(</a:t>
            </a:r>
            <a:r>
              <a:rPr lang="en-US" altLang="x-none" dirty="0" err="1"/>
              <a:t>lgN</a:t>
            </a:r>
            <a:r>
              <a:rPr lang="en-US" altLang="x-none" dirty="0"/>
              <a:t>)</a:t>
            </a:r>
          </a:p>
          <a:p>
            <a:r>
              <a:rPr lang="en-US" altLang="x-none" dirty="0"/>
              <a:t>Unsorted linked list: sequential search, Theta(N)</a:t>
            </a:r>
          </a:p>
          <a:p>
            <a:r>
              <a:rPr lang="en-US" altLang="x-none" dirty="0"/>
              <a:t>Sorted linked list: sequential search, Theta(N)</a:t>
            </a:r>
          </a:p>
        </p:txBody>
      </p:sp>
      <p:sp>
        <p:nvSpPr>
          <p:cNvPr id="542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2000" i="1">
                <a:solidFill>
                  <a:schemeClr val="bg1"/>
                </a:solidFill>
                <a:latin typeface="Times New Roman" charset="0"/>
                <a:ea typeface="ＭＳ Ｐゴシック" charset="-128"/>
              </a:defRPr>
            </a:lvl1pPr>
            <a:lvl2pPr marL="742950" indent="-285750" defTabSz="930275" eaLnBrk="0" hangingPunct="0">
              <a:defRPr sz="2000" i="1">
                <a:solidFill>
                  <a:schemeClr val="bg1"/>
                </a:solidFill>
                <a:latin typeface="Times New Roman" charset="0"/>
                <a:ea typeface="ＭＳ Ｐゴシック" charset="-128"/>
              </a:defRPr>
            </a:lvl2pPr>
            <a:lvl3pPr marL="1143000" indent="-228600" defTabSz="930275" eaLnBrk="0" hangingPunct="0">
              <a:defRPr sz="2000" i="1">
                <a:solidFill>
                  <a:schemeClr val="bg1"/>
                </a:solidFill>
                <a:latin typeface="Times New Roman" charset="0"/>
                <a:ea typeface="ＭＳ Ｐゴシック" charset="-128"/>
              </a:defRPr>
            </a:lvl3pPr>
            <a:lvl4pPr marL="1600200" indent="-228600" defTabSz="930275" eaLnBrk="0" hangingPunct="0">
              <a:defRPr sz="2000" i="1">
                <a:solidFill>
                  <a:schemeClr val="bg1"/>
                </a:solidFill>
                <a:latin typeface="Times New Roman" charset="0"/>
                <a:ea typeface="ＭＳ Ｐゴシック" charset="-128"/>
              </a:defRPr>
            </a:lvl4pPr>
            <a:lvl5pPr marL="2057400" indent="-228600" defTabSz="930275" eaLnBrk="0" hangingPunct="0">
              <a:defRPr sz="2000" i="1">
                <a:solidFill>
                  <a:schemeClr val="bg1"/>
                </a:solidFill>
                <a:latin typeface="Times New Roman" charset="0"/>
                <a:ea typeface="ＭＳ Ｐゴシック" charset="-128"/>
              </a:defRPr>
            </a:lvl5pPr>
            <a:lvl6pPr marL="2514600" indent="-228600" algn="ctr" defTabSz="930275"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defTabSz="930275"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defTabSz="930275"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defTabSz="930275" eaLnBrk="0" fontAlgn="base" hangingPunct="0">
              <a:spcBef>
                <a:spcPct val="0"/>
              </a:spcBef>
              <a:spcAft>
                <a:spcPct val="0"/>
              </a:spcAft>
              <a:defRPr sz="2000" i="1">
                <a:solidFill>
                  <a:schemeClr val="bg1"/>
                </a:solidFill>
                <a:latin typeface="Times New Roman" charset="0"/>
                <a:ea typeface="ＭＳ Ｐゴシック" charset="-128"/>
              </a:defRPr>
            </a:lvl9pPr>
          </a:lstStyle>
          <a:p>
            <a:fld id="{7B337E9A-D69A-5141-8A54-18402D9E3C81}" type="slidenum">
              <a:rPr lang="en-US" altLang="x-none" sz="1200" i="0">
                <a:solidFill>
                  <a:schemeClr val="tx1"/>
                </a:solidFill>
              </a:rPr>
              <a:pPr/>
              <a:t>4</a:t>
            </a:fld>
            <a:endParaRPr lang="en-US" altLang="x-none" sz="1200" i="0">
              <a:solidFill>
                <a:schemeClr val="tx1"/>
              </a:solidFill>
            </a:endParaRPr>
          </a:p>
        </p:txBody>
      </p:sp>
    </p:spTree>
    <p:extLst>
      <p:ext uri="{BB962C8B-B14F-4D97-AF65-F5344CB8AC3E}">
        <p14:creationId xmlns:p14="http://schemas.microsoft.com/office/powerpoint/2010/main" val="4144907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a:ln/>
        </p:spPr>
      </p:sp>
      <p:sp>
        <p:nvSpPr>
          <p:cNvPr id="563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dirty="0"/>
              <a:t>BST: Theta(</a:t>
            </a:r>
            <a:r>
              <a:rPr lang="en-US" altLang="x-none" dirty="0" err="1"/>
              <a:t>lgN</a:t>
            </a:r>
            <a:r>
              <a:rPr lang="en-US" altLang="x-none" dirty="0"/>
              <a:t>) </a:t>
            </a:r>
            <a:r>
              <a:rPr lang="en-US" altLang="x-none" dirty="0" err="1"/>
              <a:t>ave</a:t>
            </a:r>
            <a:r>
              <a:rPr lang="en-US" altLang="x-none" dirty="0"/>
              <a:t>, Theta(N) worst based on the height of the tree</a:t>
            </a:r>
          </a:p>
        </p:txBody>
      </p:sp>
      <p:sp>
        <p:nvSpPr>
          <p:cNvPr id="563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2000" i="1">
                <a:solidFill>
                  <a:schemeClr val="bg1"/>
                </a:solidFill>
                <a:latin typeface="Times New Roman" charset="0"/>
                <a:ea typeface="ＭＳ Ｐゴシック" charset="-128"/>
              </a:defRPr>
            </a:lvl1pPr>
            <a:lvl2pPr marL="742950" indent="-285750" defTabSz="930275" eaLnBrk="0" hangingPunct="0">
              <a:defRPr sz="2000" i="1">
                <a:solidFill>
                  <a:schemeClr val="bg1"/>
                </a:solidFill>
                <a:latin typeface="Times New Roman" charset="0"/>
                <a:ea typeface="ＭＳ Ｐゴシック" charset="-128"/>
              </a:defRPr>
            </a:lvl2pPr>
            <a:lvl3pPr marL="1143000" indent="-228600" defTabSz="930275" eaLnBrk="0" hangingPunct="0">
              <a:defRPr sz="2000" i="1">
                <a:solidFill>
                  <a:schemeClr val="bg1"/>
                </a:solidFill>
                <a:latin typeface="Times New Roman" charset="0"/>
                <a:ea typeface="ＭＳ Ｐゴシック" charset="-128"/>
              </a:defRPr>
            </a:lvl3pPr>
            <a:lvl4pPr marL="1600200" indent="-228600" defTabSz="930275" eaLnBrk="0" hangingPunct="0">
              <a:defRPr sz="2000" i="1">
                <a:solidFill>
                  <a:schemeClr val="bg1"/>
                </a:solidFill>
                <a:latin typeface="Times New Roman" charset="0"/>
                <a:ea typeface="ＭＳ Ｐゴシック" charset="-128"/>
              </a:defRPr>
            </a:lvl4pPr>
            <a:lvl5pPr marL="2057400" indent="-228600" defTabSz="930275" eaLnBrk="0" hangingPunct="0">
              <a:defRPr sz="2000" i="1">
                <a:solidFill>
                  <a:schemeClr val="bg1"/>
                </a:solidFill>
                <a:latin typeface="Times New Roman" charset="0"/>
                <a:ea typeface="ＭＳ Ｐゴシック" charset="-128"/>
              </a:defRPr>
            </a:lvl5pPr>
            <a:lvl6pPr marL="2514600" indent="-228600" algn="ctr" defTabSz="930275"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defTabSz="930275"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defTabSz="930275"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defTabSz="930275" eaLnBrk="0" fontAlgn="base" hangingPunct="0">
              <a:spcBef>
                <a:spcPct val="0"/>
              </a:spcBef>
              <a:spcAft>
                <a:spcPct val="0"/>
              </a:spcAft>
              <a:defRPr sz="2000" i="1">
                <a:solidFill>
                  <a:schemeClr val="bg1"/>
                </a:solidFill>
                <a:latin typeface="Times New Roman" charset="0"/>
                <a:ea typeface="ＭＳ Ｐゴシック" charset="-128"/>
              </a:defRPr>
            </a:lvl9pPr>
          </a:lstStyle>
          <a:p>
            <a:fld id="{1B3B554D-AA75-0D41-A543-BC1E84F40A05}" type="slidenum">
              <a:rPr lang="en-US" altLang="x-none" sz="1200" i="0">
                <a:solidFill>
                  <a:schemeClr val="tx1"/>
                </a:solidFill>
              </a:rPr>
              <a:pPr/>
              <a:t>5</a:t>
            </a:fld>
            <a:endParaRPr lang="en-US" altLang="x-none" sz="1200" i="0">
              <a:solidFill>
                <a:schemeClr val="tx1"/>
              </a:solidFill>
            </a:endParaRPr>
          </a:p>
        </p:txBody>
      </p:sp>
    </p:spTree>
    <p:extLst>
      <p:ext uri="{BB962C8B-B14F-4D97-AF65-F5344CB8AC3E}">
        <p14:creationId xmlns:p14="http://schemas.microsoft.com/office/powerpoint/2010/main" val="3232294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p:cNvSpPr>
          <p:nvPr>
            <p:ph type="sldImg"/>
          </p:nvPr>
        </p:nvSpPr>
        <p:spPr>
          <a:ln/>
        </p:spPr>
      </p:sp>
      <p:sp>
        <p:nvSpPr>
          <p:cNvPr id="983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x-none" altLang="x-none"/>
          </a:p>
        </p:txBody>
      </p:sp>
      <p:sp>
        <p:nvSpPr>
          <p:cNvPr id="983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2000" i="1">
                <a:solidFill>
                  <a:schemeClr val="bg1"/>
                </a:solidFill>
                <a:latin typeface="Times New Roman" charset="0"/>
                <a:ea typeface="ＭＳ Ｐゴシック" charset="-128"/>
              </a:defRPr>
            </a:lvl1pPr>
            <a:lvl2pPr marL="742950" indent="-285750" defTabSz="930275" eaLnBrk="0" hangingPunct="0">
              <a:defRPr sz="2000" i="1">
                <a:solidFill>
                  <a:schemeClr val="bg1"/>
                </a:solidFill>
                <a:latin typeface="Times New Roman" charset="0"/>
                <a:ea typeface="ＭＳ Ｐゴシック" charset="-128"/>
              </a:defRPr>
            </a:lvl2pPr>
            <a:lvl3pPr marL="1143000" indent="-228600" defTabSz="930275" eaLnBrk="0" hangingPunct="0">
              <a:defRPr sz="2000" i="1">
                <a:solidFill>
                  <a:schemeClr val="bg1"/>
                </a:solidFill>
                <a:latin typeface="Times New Roman" charset="0"/>
                <a:ea typeface="ＭＳ Ｐゴシック" charset="-128"/>
              </a:defRPr>
            </a:lvl3pPr>
            <a:lvl4pPr marL="1600200" indent="-228600" defTabSz="930275" eaLnBrk="0" hangingPunct="0">
              <a:defRPr sz="2000" i="1">
                <a:solidFill>
                  <a:schemeClr val="bg1"/>
                </a:solidFill>
                <a:latin typeface="Times New Roman" charset="0"/>
                <a:ea typeface="ＭＳ Ｐゴシック" charset="-128"/>
              </a:defRPr>
            </a:lvl4pPr>
            <a:lvl5pPr marL="2057400" indent="-228600" defTabSz="930275" eaLnBrk="0" hangingPunct="0">
              <a:defRPr sz="2000" i="1">
                <a:solidFill>
                  <a:schemeClr val="bg1"/>
                </a:solidFill>
                <a:latin typeface="Times New Roman" charset="0"/>
                <a:ea typeface="ＭＳ Ｐゴシック" charset="-128"/>
              </a:defRPr>
            </a:lvl5pPr>
            <a:lvl6pPr marL="2514600" indent="-228600" algn="ctr" defTabSz="930275"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defTabSz="930275"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defTabSz="930275"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defTabSz="930275" eaLnBrk="0" fontAlgn="base" hangingPunct="0">
              <a:spcBef>
                <a:spcPct val="0"/>
              </a:spcBef>
              <a:spcAft>
                <a:spcPct val="0"/>
              </a:spcAft>
              <a:defRPr sz="2000" i="1">
                <a:solidFill>
                  <a:schemeClr val="bg1"/>
                </a:solidFill>
                <a:latin typeface="Times New Roman" charset="0"/>
                <a:ea typeface="ＭＳ Ｐゴシック" charset="-128"/>
              </a:defRPr>
            </a:lvl9pPr>
          </a:lstStyle>
          <a:p>
            <a:fld id="{4177DACF-F225-4442-8903-07281DA604D8}" type="slidenum">
              <a:rPr lang="en-US" altLang="x-none" sz="1200" i="0">
                <a:solidFill>
                  <a:schemeClr val="tx1"/>
                </a:solidFill>
              </a:rPr>
              <a:pPr/>
              <a:t>16</a:t>
            </a:fld>
            <a:endParaRPr lang="en-US" altLang="x-none" sz="1200" i="0">
              <a:solidFill>
                <a:schemeClr val="tx1"/>
              </a:solidFill>
            </a:endParaRPr>
          </a:p>
        </p:txBody>
      </p:sp>
    </p:spTree>
    <p:extLst>
      <p:ext uri="{BB962C8B-B14F-4D97-AF65-F5344CB8AC3E}">
        <p14:creationId xmlns:p14="http://schemas.microsoft.com/office/powerpoint/2010/main" val="1550635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ext Box 10"/>
          <p:cNvSpPr txBox="1">
            <a:spLocks noChangeArrowheads="1"/>
          </p:cNvSpPr>
          <p:nvPr userDrawn="1"/>
        </p:nvSpPr>
        <p:spPr bwMode="auto">
          <a:xfrm>
            <a:off x="762000" y="1066800"/>
            <a:ext cx="7696200" cy="362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Times New Roman" charset="0"/>
                <a:ea typeface="ＭＳ Ｐゴシック" charset="0"/>
                <a:cs typeface="ＭＳ Ｐゴシック" charset="0"/>
              </a:defRPr>
            </a:lvl1pPr>
            <a:lvl2pPr marL="742950" indent="-285750" eaLnBrk="0" hangingPunct="0">
              <a:defRPr sz="2000">
                <a:solidFill>
                  <a:schemeClr val="bg1"/>
                </a:solidFill>
                <a:latin typeface="Times New Roman" charset="0"/>
                <a:ea typeface="ＭＳ Ｐゴシック" charset="0"/>
              </a:defRPr>
            </a:lvl2pPr>
            <a:lvl3pPr marL="1143000" indent="-228600" eaLnBrk="0" hangingPunct="0">
              <a:defRPr sz="2000">
                <a:solidFill>
                  <a:schemeClr val="bg1"/>
                </a:solidFill>
                <a:latin typeface="Times New Roman" charset="0"/>
                <a:ea typeface="ＭＳ Ｐゴシック" charset="0"/>
              </a:defRPr>
            </a:lvl3pPr>
            <a:lvl4pPr marL="1600200" indent="-228600" eaLnBrk="0" hangingPunct="0">
              <a:defRPr sz="2000">
                <a:solidFill>
                  <a:schemeClr val="bg1"/>
                </a:solidFill>
                <a:latin typeface="Times New Roman" charset="0"/>
                <a:ea typeface="ＭＳ Ｐゴシック" charset="0"/>
              </a:defRPr>
            </a:lvl4pPr>
            <a:lvl5pPr marL="2057400" indent="-228600" eaLnBrk="0" hangingPunct="0">
              <a:defRPr sz="2000">
                <a:solidFill>
                  <a:schemeClr val="bg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bg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bg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bg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bg1"/>
                </a:solidFill>
                <a:latin typeface="Times New Roman" charset="0"/>
                <a:ea typeface="ＭＳ Ｐゴシック" charset="0"/>
              </a:defRPr>
            </a:lvl9pPr>
          </a:lstStyle>
          <a:p>
            <a:pPr eaLnBrk="1" hangingPunct="1">
              <a:defRPr/>
            </a:pPr>
            <a:r>
              <a:rPr lang="en-US" sz="2400" b="1"/>
              <a:t>Course Notes for</a:t>
            </a:r>
          </a:p>
          <a:p>
            <a:pPr eaLnBrk="1" hangingPunct="1">
              <a:defRPr/>
            </a:pPr>
            <a:r>
              <a:rPr lang="en-US" sz="4400" b="1"/>
              <a:t>CS 0445</a:t>
            </a:r>
          </a:p>
          <a:p>
            <a:pPr eaLnBrk="1" hangingPunct="1">
              <a:defRPr/>
            </a:pPr>
            <a:r>
              <a:rPr lang="en-US" sz="4400" b="1"/>
              <a:t>Data Structures</a:t>
            </a:r>
          </a:p>
          <a:p>
            <a:pPr eaLnBrk="1" hangingPunct="1">
              <a:defRPr/>
            </a:pPr>
            <a:endParaRPr lang="en-US" sz="2400"/>
          </a:p>
          <a:p>
            <a:pPr eaLnBrk="1" hangingPunct="1">
              <a:defRPr/>
            </a:pPr>
            <a:r>
              <a:rPr lang="en-US" sz="2400" b="1"/>
              <a:t>By</a:t>
            </a:r>
          </a:p>
          <a:p>
            <a:pPr eaLnBrk="1" hangingPunct="1">
              <a:defRPr/>
            </a:pPr>
            <a:r>
              <a:rPr lang="en-US" sz="2400" b="1"/>
              <a:t>John C. Ramirez</a:t>
            </a:r>
          </a:p>
          <a:p>
            <a:pPr eaLnBrk="1" hangingPunct="1">
              <a:defRPr/>
            </a:pPr>
            <a:r>
              <a:rPr lang="en-US" sz="2400" b="1"/>
              <a:t>Department of Computer Science</a:t>
            </a:r>
          </a:p>
          <a:p>
            <a:pPr eaLnBrk="1" hangingPunct="1">
              <a:defRPr/>
            </a:pPr>
            <a:r>
              <a:rPr lang="en-US" sz="2400" b="1"/>
              <a:t>University of Pittsburgh</a:t>
            </a:r>
          </a:p>
        </p:txBody>
      </p:sp>
      <p:sp>
        <p:nvSpPr>
          <p:cNvPr id="3" name="Rectangle 6"/>
          <p:cNvSpPr>
            <a:spLocks noGrp="1" noChangeArrowheads="1"/>
          </p:cNvSpPr>
          <p:nvPr>
            <p:ph type="dt" sz="quarter" idx="10"/>
          </p:nvPr>
        </p:nvSpPr>
        <p:spPr>
          <a:xfrm>
            <a:off x="304800" y="6248400"/>
            <a:ext cx="1905000" cy="457200"/>
          </a:xfrm>
        </p:spPr>
        <p:txBody>
          <a:bodyPr/>
          <a:lstStyle>
            <a:lvl1pPr>
              <a:defRPr/>
            </a:lvl1pPr>
          </a:lstStyle>
          <a:p>
            <a:pPr>
              <a:defRPr/>
            </a:pPr>
            <a:endParaRPr lang="en-US"/>
          </a:p>
        </p:txBody>
      </p:sp>
      <p:sp>
        <p:nvSpPr>
          <p:cNvPr id="4" name="Rectangle 7"/>
          <p:cNvSpPr>
            <a:spLocks noGrp="1" noChangeArrowheads="1"/>
          </p:cNvSpPr>
          <p:nvPr>
            <p:ph type="ftr" sz="quarter" idx="11"/>
          </p:nvPr>
        </p:nvSpPr>
        <p:spPr>
          <a:xfrm>
            <a:off x="3581400" y="6248400"/>
            <a:ext cx="2895600" cy="457200"/>
          </a:xfrm>
        </p:spPr>
        <p:txBody>
          <a:bodyPr/>
          <a:lstStyle>
            <a:lvl1pPr>
              <a:defRPr/>
            </a:lvl1pPr>
          </a:lstStyle>
          <a:p>
            <a:pPr>
              <a:defRPr/>
            </a:pPr>
            <a:endParaRPr lang="en-US"/>
          </a:p>
        </p:txBody>
      </p:sp>
      <p:sp>
        <p:nvSpPr>
          <p:cNvPr id="5" name="Rectangle 8"/>
          <p:cNvSpPr>
            <a:spLocks noGrp="1" noChangeArrowheads="1"/>
          </p:cNvSpPr>
          <p:nvPr>
            <p:ph type="sldNum" sz="quarter" idx="12"/>
          </p:nvPr>
        </p:nvSpPr>
        <p:spPr>
          <a:xfrm>
            <a:off x="7010400" y="6248400"/>
            <a:ext cx="1905000" cy="457200"/>
          </a:xfrm>
        </p:spPr>
        <p:txBody>
          <a:bodyPr/>
          <a:lstStyle>
            <a:lvl1pPr algn="r">
              <a:defRPr>
                <a:solidFill>
                  <a:schemeClr val="tx1"/>
                </a:solidFill>
              </a:defRPr>
            </a:lvl1pPr>
          </a:lstStyle>
          <a:p>
            <a:pPr>
              <a:defRPr/>
            </a:pPr>
            <a:fld id="{C21719E2-499D-2B43-A5D9-63B6883FE511}" type="slidenum">
              <a:rPr lang="en-US"/>
              <a:pPr>
                <a:defRPr/>
              </a:pPr>
              <a:t>‹#›</a:t>
            </a:fld>
            <a:endParaRPr lang="en-US"/>
          </a:p>
        </p:txBody>
      </p:sp>
    </p:spTree>
    <p:extLst>
      <p:ext uri="{BB962C8B-B14F-4D97-AF65-F5344CB8AC3E}">
        <p14:creationId xmlns:p14="http://schemas.microsoft.com/office/powerpoint/2010/main" val="851674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B93918ED-960B-6949-82EC-8D82109E8607}" type="slidenum">
              <a:rPr lang="en-US"/>
              <a:pPr>
                <a:defRPr/>
              </a:pPr>
              <a:t>‹#›</a:t>
            </a:fld>
            <a:endParaRPr lang="en-US"/>
          </a:p>
        </p:txBody>
      </p:sp>
    </p:spTree>
    <p:extLst>
      <p:ext uri="{BB962C8B-B14F-4D97-AF65-F5344CB8AC3E}">
        <p14:creationId xmlns:p14="http://schemas.microsoft.com/office/powerpoint/2010/main" val="2281269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5583D33-0FBF-D24F-AD0F-CE8A43C962E3}" type="slidenum">
              <a:rPr lang="en-US"/>
              <a:pPr>
                <a:defRPr/>
              </a:pPr>
              <a:t>‹#›</a:t>
            </a:fld>
            <a:endParaRPr lang="en-US"/>
          </a:p>
        </p:txBody>
      </p:sp>
    </p:spTree>
    <p:extLst>
      <p:ext uri="{BB962C8B-B14F-4D97-AF65-F5344CB8AC3E}">
        <p14:creationId xmlns:p14="http://schemas.microsoft.com/office/powerpoint/2010/main" val="454672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5902F1F-92A7-9C40-B81B-959419CFD516}" type="slidenum">
              <a:rPr lang="en-US"/>
              <a:pPr>
                <a:defRPr/>
              </a:pPr>
              <a:t>‹#›</a:t>
            </a:fld>
            <a:endParaRPr lang="en-US"/>
          </a:p>
        </p:txBody>
      </p:sp>
    </p:spTree>
    <p:extLst>
      <p:ext uri="{BB962C8B-B14F-4D97-AF65-F5344CB8AC3E}">
        <p14:creationId xmlns:p14="http://schemas.microsoft.com/office/powerpoint/2010/main" val="3764606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136962BF-D0B2-1D45-BA1B-D96C4BEDFB2E}" type="slidenum">
              <a:rPr lang="en-US"/>
              <a:pPr>
                <a:defRPr/>
              </a:pPr>
              <a:t>‹#›</a:t>
            </a:fld>
            <a:endParaRPr lang="en-US"/>
          </a:p>
        </p:txBody>
      </p:sp>
    </p:spTree>
    <p:extLst>
      <p:ext uri="{BB962C8B-B14F-4D97-AF65-F5344CB8AC3E}">
        <p14:creationId xmlns:p14="http://schemas.microsoft.com/office/powerpoint/2010/main" val="2694507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066800"/>
            <a:ext cx="39624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39624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F2FEA06B-ED44-0E43-A2A7-4AE2353720FD}" type="slidenum">
              <a:rPr lang="en-US"/>
              <a:pPr>
                <a:defRPr/>
              </a:pPr>
              <a:t>‹#›</a:t>
            </a:fld>
            <a:endParaRPr lang="en-US"/>
          </a:p>
        </p:txBody>
      </p:sp>
    </p:spTree>
    <p:extLst>
      <p:ext uri="{BB962C8B-B14F-4D97-AF65-F5344CB8AC3E}">
        <p14:creationId xmlns:p14="http://schemas.microsoft.com/office/powerpoint/2010/main" val="1109125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F3C7DC74-4E80-AA4E-A204-2572626A77A2}" type="slidenum">
              <a:rPr lang="en-US"/>
              <a:pPr>
                <a:defRPr/>
              </a:pPr>
              <a:t>‹#›</a:t>
            </a:fld>
            <a:endParaRPr lang="en-US"/>
          </a:p>
        </p:txBody>
      </p:sp>
    </p:spTree>
    <p:extLst>
      <p:ext uri="{BB962C8B-B14F-4D97-AF65-F5344CB8AC3E}">
        <p14:creationId xmlns:p14="http://schemas.microsoft.com/office/powerpoint/2010/main" val="2081600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3705E9F6-98F7-A844-803B-0FF98C288348}" type="slidenum">
              <a:rPr lang="en-US"/>
              <a:pPr>
                <a:defRPr/>
              </a:pPr>
              <a:t>‹#›</a:t>
            </a:fld>
            <a:endParaRPr lang="en-US"/>
          </a:p>
        </p:txBody>
      </p:sp>
    </p:spTree>
    <p:extLst>
      <p:ext uri="{BB962C8B-B14F-4D97-AF65-F5344CB8AC3E}">
        <p14:creationId xmlns:p14="http://schemas.microsoft.com/office/powerpoint/2010/main" val="4140552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A577EB31-3741-2F41-9F8A-4F1B533BFA19}" type="slidenum">
              <a:rPr lang="en-US"/>
              <a:pPr>
                <a:defRPr/>
              </a:pPr>
              <a:t>‹#›</a:t>
            </a:fld>
            <a:endParaRPr lang="en-US"/>
          </a:p>
        </p:txBody>
      </p:sp>
    </p:spTree>
    <p:extLst>
      <p:ext uri="{BB962C8B-B14F-4D97-AF65-F5344CB8AC3E}">
        <p14:creationId xmlns:p14="http://schemas.microsoft.com/office/powerpoint/2010/main" val="167131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620ED03F-2DB3-A747-A4CF-A120AB58A59A}" type="slidenum">
              <a:rPr lang="en-US"/>
              <a:pPr>
                <a:defRPr/>
              </a:pPr>
              <a:t>‹#›</a:t>
            </a:fld>
            <a:endParaRPr lang="en-US"/>
          </a:p>
        </p:txBody>
      </p:sp>
    </p:spTree>
    <p:extLst>
      <p:ext uri="{BB962C8B-B14F-4D97-AF65-F5344CB8AC3E}">
        <p14:creationId xmlns:p14="http://schemas.microsoft.com/office/powerpoint/2010/main" val="1903408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E13990E6-20AF-1747-87FB-816FDC83FB4F}" type="slidenum">
              <a:rPr lang="en-US"/>
              <a:pPr>
                <a:defRPr/>
              </a:pPr>
              <a:t>‹#›</a:t>
            </a:fld>
            <a:endParaRPr lang="en-US"/>
          </a:p>
        </p:txBody>
      </p:sp>
    </p:spTree>
    <p:extLst>
      <p:ext uri="{BB962C8B-B14F-4D97-AF65-F5344CB8AC3E}">
        <p14:creationId xmlns:p14="http://schemas.microsoft.com/office/powerpoint/2010/main" val="3058637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AEBFE"/>
            </a:gs>
            <a:gs pos="100000">
              <a:srgbClr val="C5D3FF"/>
            </a:gs>
          </a:gsLst>
          <a:lin ang="5400000" scaled="1"/>
        </a:gradFill>
        <a:effectLst/>
      </p:bgPr>
    </p:bg>
    <p:spTree>
      <p:nvGrpSpPr>
        <p:cNvPr id="1" name=""/>
        <p:cNvGrpSpPr/>
        <p:nvPr/>
      </p:nvGrpSpPr>
      <p:grpSpPr>
        <a:xfrm>
          <a:off x="0" y="0"/>
          <a:ext cx="0" cy="0"/>
          <a:chOff x="0" y="0"/>
          <a:chExt cx="0" cy="0"/>
        </a:xfrm>
      </p:grpSpPr>
      <p:sp>
        <p:nvSpPr>
          <p:cNvPr id="1029" name="Rectangle 5"/>
          <p:cNvSpPr>
            <a:spLocks noGrp="1" noChangeArrowheads="1"/>
          </p:cNvSpPr>
          <p:nvPr>
            <p:ph type="dt" sz="half" idx="2"/>
          </p:nvPr>
        </p:nvSpPr>
        <p:spPr bwMode="auto">
          <a:xfrm>
            <a:off x="914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chemeClr val="tx1"/>
                </a:solidFill>
                <a:latin typeface="Arial" pitchFamily="-109" charset="0"/>
                <a:ea typeface="+mn-ea"/>
                <a:cs typeface="+mn-cs"/>
              </a:defRPr>
            </a:lvl1pPr>
          </a:lstStyle>
          <a:p>
            <a:pPr>
              <a:defRPr/>
            </a:pPr>
            <a:endParaRPr lang="en-US"/>
          </a:p>
        </p:txBody>
      </p:sp>
      <p:sp>
        <p:nvSpPr>
          <p:cNvPr id="1030" name="Rectangle 6"/>
          <p:cNvSpPr>
            <a:spLocks noGrp="1" noChangeArrowheads="1"/>
          </p:cNvSpPr>
          <p:nvPr>
            <p:ph type="ftr" sz="quarter" idx="3"/>
          </p:nvPr>
        </p:nvSpPr>
        <p:spPr bwMode="auto">
          <a:xfrm>
            <a:off x="5791200" y="6248400"/>
            <a:ext cx="27432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chemeClr val="tx1"/>
                </a:solidFill>
                <a:latin typeface="Arial" pitchFamily="-109" charset="0"/>
                <a:ea typeface="+mn-ea"/>
                <a:cs typeface="+mn-cs"/>
              </a:defRPr>
            </a:lvl1pPr>
          </a:lstStyle>
          <a:p>
            <a:pPr>
              <a:defRPr/>
            </a:pPr>
            <a:endParaRPr lang="en-US"/>
          </a:p>
        </p:txBody>
      </p:sp>
      <p:sp>
        <p:nvSpPr>
          <p:cNvPr id="1031" name="Rectangle 7"/>
          <p:cNvSpPr>
            <a:spLocks noGrp="1" noChangeArrowheads="1"/>
          </p:cNvSpPr>
          <p:nvPr>
            <p:ph type="sldNum" sz="quarter" idx="4"/>
          </p:nvPr>
        </p:nvSpPr>
        <p:spPr bwMode="auto">
          <a:xfrm>
            <a:off x="3733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atin typeface="Arial" charset="0"/>
              </a:defRPr>
            </a:lvl1pPr>
          </a:lstStyle>
          <a:p>
            <a:pPr>
              <a:defRPr/>
            </a:pPr>
            <a:fld id="{6EEE172A-8EA4-F44B-B5C2-B2BFC2C32CA9}" type="slidenum">
              <a:rPr lang="en-US"/>
              <a:pPr>
                <a:defRPr/>
              </a:pPr>
              <a:t>‹#›</a:t>
            </a:fld>
            <a:endParaRPr lang="en-US"/>
          </a:p>
        </p:txBody>
      </p:sp>
      <p:sp>
        <p:nvSpPr>
          <p:cNvPr id="2" name="Rectangle 8"/>
          <p:cNvSpPr>
            <a:spLocks noGrp="1" noChangeArrowheads="1"/>
          </p:cNvSpPr>
          <p:nvPr>
            <p:ph type="body" idx="1"/>
          </p:nvPr>
        </p:nvSpPr>
        <p:spPr bwMode="auto">
          <a:xfrm>
            <a:off x="533400" y="1066800"/>
            <a:ext cx="80772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 </a:t>
            </a:r>
          </a:p>
          <a:p>
            <a:pPr lvl="3"/>
            <a:r>
              <a:rPr lang="en-US"/>
              <a:t>Fourth level</a:t>
            </a:r>
          </a:p>
          <a:p>
            <a:pPr lvl="4"/>
            <a:r>
              <a:rPr lang="en-US"/>
              <a:t>Fifth level</a:t>
            </a:r>
          </a:p>
          <a:p>
            <a:pPr lvl="3"/>
            <a:endParaRPr lang="en-US"/>
          </a:p>
        </p:txBody>
      </p:sp>
      <p:sp>
        <p:nvSpPr>
          <p:cNvPr id="3" name="Rectangle 9"/>
          <p:cNvSpPr>
            <a:spLocks noGrp="1" noChangeArrowheads="1"/>
          </p:cNvSpPr>
          <p:nvPr>
            <p:ph type="title"/>
          </p:nvPr>
        </p:nvSpPr>
        <p:spPr bwMode="auto">
          <a:xfrm>
            <a:off x="533400" y="609600"/>
            <a:ext cx="80772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5195" r:id="rId1"/>
    <p:sldLayoutId id="2147485185" r:id="rId2"/>
    <p:sldLayoutId id="2147485186" r:id="rId3"/>
    <p:sldLayoutId id="2147485187" r:id="rId4"/>
    <p:sldLayoutId id="2147485188" r:id="rId5"/>
    <p:sldLayoutId id="2147485189" r:id="rId6"/>
    <p:sldLayoutId id="2147485190" r:id="rId7"/>
    <p:sldLayoutId id="2147485191" r:id="rId8"/>
    <p:sldLayoutId id="2147485192" r:id="rId9"/>
    <p:sldLayoutId id="2147485193" r:id="rId10"/>
    <p:sldLayoutId id="2147485194" r:id="rId11"/>
  </p:sldLayoutIdLst>
  <p:hf hdr="0" ftr="0" dt="0"/>
  <p:txStyles>
    <p:titleStyle>
      <a:lvl1pPr algn="r" rtl="0" eaLnBrk="0" fontAlgn="base" hangingPunct="0">
        <a:lnSpc>
          <a:spcPct val="70000"/>
        </a:lnSpc>
        <a:spcBef>
          <a:spcPct val="0"/>
        </a:spcBef>
        <a:spcAft>
          <a:spcPct val="0"/>
        </a:spcAft>
        <a:defRPr sz="2000">
          <a:solidFill>
            <a:schemeClr val="bg1"/>
          </a:solidFill>
          <a:latin typeface="+mj-lt"/>
          <a:ea typeface="ＭＳ Ｐゴシック" charset="-128"/>
          <a:cs typeface="ＭＳ Ｐゴシック" charset="-128"/>
        </a:defRPr>
      </a:lvl1pPr>
      <a:lvl2pPr algn="r" rtl="0" eaLnBrk="0" fontAlgn="base" hangingPunct="0">
        <a:lnSpc>
          <a:spcPct val="70000"/>
        </a:lnSpc>
        <a:spcBef>
          <a:spcPct val="0"/>
        </a:spcBef>
        <a:spcAft>
          <a:spcPct val="0"/>
        </a:spcAft>
        <a:defRPr sz="2000">
          <a:solidFill>
            <a:schemeClr val="bg1"/>
          </a:solidFill>
          <a:latin typeface="Arial" charset="0"/>
          <a:ea typeface="ＭＳ Ｐゴシック" charset="-128"/>
          <a:cs typeface="ＭＳ Ｐゴシック" charset="-128"/>
        </a:defRPr>
      </a:lvl2pPr>
      <a:lvl3pPr algn="r" rtl="0" eaLnBrk="0" fontAlgn="base" hangingPunct="0">
        <a:lnSpc>
          <a:spcPct val="70000"/>
        </a:lnSpc>
        <a:spcBef>
          <a:spcPct val="0"/>
        </a:spcBef>
        <a:spcAft>
          <a:spcPct val="0"/>
        </a:spcAft>
        <a:defRPr sz="2000">
          <a:solidFill>
            <a:schemeClr val="bg1"/>
          </a:solidFill>
          <a:latin typeface="Arial" charset="0"/>
          <a:ea typeface="ＭＳ Ｐゴシック" charset="-128"/>
          <a:cs typeface="ＭＳ Ｐゴシック" charset="-128"/>
        </a:defRPr>
      </a:lvl3pPr>
      <a:lvl4pPr algn="r" rtl="0" eaLnBrk="0" fontAlgn="base" hangingPunct="0">
        <a:lnSpc>
          <a:spcPct val="70000"/>
        </a:lnSpc>
        <a:spcBef>
          <a:spcPct val="0"/>
        </a:spcBef>
        <a:spcAft>
          <a:spcPct val="0"/>
        </a:spcAft>
        <a:defRPr sz="2000">
          <a:solidFill>
            <a:schemeClr val="bg1"/>
          </a:solidFill>
          <a:latin typeface="Arial" charset="0"/>
          <a:ea typeface="ＭＳ Ｐゴシック" charset="-128"/>
          <a:cs typeface="ＭＳ Ｐゴシック" charset="-128"/>
        </a:defRPr>
      </a:lvl4pPr>
      <a:lvl5pPr algn="r" rtl="0" eaLnBrk="0" fontAlgn="base" hangingPunct="0">
        <a:lnSpc>
          <a:spcPct val="70000"/>
        </a:lnSpc>
        <a:spcBef>
          <a:spcPct val="0"/>
        </a:spcBef>
        <a:spcAft>
          <a:spcPct val="0"/>
        </a:spcAft>
        <a:defRPr sz="2000">
          <a:solidFill>
            <a:schemeClr val="bg1"/>
          </a:solidFill>
          <a:latin typeface="Arial" charset="0"/>
          <a:ea typeface="ＭＳ Ｐゴシック" charset="-128"/>
          <a:cs typeface="ＭＳ Ｐゴシック" charset="-128"/>
        </a:defRPr>
      </a:lvl5pPr>
      <a:lvl6pPr marL="457200" algn="r" rtl="0" fontAlgn="base">
        <a:lnSpc>
          <a:spcPct val="70000"/>
        </a:lnSpc>
        <a:spcBef>
          <a:spcPct val="0"/>
        </a:spcBef>
        <a:spcAft>
          <a:spcPct val="0"/>
        </a:spcAft>
        <a:defRPr sz="2000">
          <a:solidFill>
            <a:schemeClr val="bg1"/>
          </a:solidFill>
          <a:latin typeface="Arial" charset="0"/>
        </a:defRPr>
      </a:lvl6pPr>
      <a:lvl7pPr marL="914400" algn="r" rtl="0" fontAlgn="base">
        <a:lnSpc>
          <a:spcPct val="70000"/>
        </a:lnSpc>
        <a:spcBef>
          <a:spcPct val="0"/>
        </a:spcBef>
        <a:spcAft>
          <a:spcPct val="0"/>
        </a:spcAft>
        <a:defRPr sz="2000">
          <a:solidFill>
            <a:schemeClr val="bg1"/>
          </a:solidFill>
          <a:latin typeface="Arial" charset="0"/>
        </a:defRPr>
      </a:lvl7pPr>
      <a:lvl8pPr marL="1371600" algn="r" rtl="0" fontAlgn="base">
        <a:lnSpc>
          <a:spcPct val="70000"/>
        </a:lnSpc>
        <a:spcBef>
          <a:spcPct val="0"/>
        </a:spcBef>
        <a:spcAft>
          <a:spcPct val="0"/>
        </a:spcAft>
        <a:defRPr sz="2000">
          <a:solidFill>
            <a:schemeClr val="bg1"/>
          </a:solidFill>
          <a:latin typeface="Arial" charset="0"/>
        </a:defRPr>
      </a:lvl8pPr>
      <a:lvl9pPr marL="1828800" algn="r" rtl="0" fontAlgn="base">
        <a:lnSpc>
          <a:spcPct val="70000"/>
        </a:lnSpc>
        <a:spcBef>
          <a:spcPct val="0"/>
        </a:spcBef>
        <a:spcAft>
          <a:spcPct val="0"/>
        </a:spcAft>
        <a:defRPr sz="2000">
          <a:solidFill>
            <a:schemeClr val="bg1"/>
          </a:solidFill>
          <a:latin typeface="Arial" charset="0"/>
        </a:defRPr>
      </a:lvl9pPr>
    </p:titleStyle>
    <p:bodyStyle>
      <a:lvl1pPr marL="342900" indent="-342900" algn="l" rtl="0" eaLnBrk="0" fontAlgn="base" hangingPunct="0">
        <a:spcBef>
          <a:spcPct val="20000"/>
        </a:spcBef>
        <a:spcAft>
          <a:spcPct val="0"/>
        </a:spcAft>
        <a:buClr>
          <a:schemeClr val="bg1"/>
        </a:buClr>
        <a:buSzPct val="120000"/>
        <a:buFont typeface="Arial" charset="0"/>
        <a:buChar char="•"/>
        <a:defRPr sz="3000">
          <a:solidFill>
            <a:schemeClr val="bg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bg1"/>
        </a:buClr>
        <a:buSzPct val="85000"/>
        <a:buFont typeface="Marlett" charset="0"/>
        <a:buChar char="4"/>
        <a:defRPr sz="2600">
          <a:solidFill>
            <a:schemeClr val="bg1"/>
          </a:solidFill>
          <a:latin typeface="+mn-lt"/>
          <a:ea typeface="ＭＳ Ｐゴシック" charset="-128"/>
        </a:defRPr>
      </a:lvl2pPr>
      <a:lvl3pPr marL="1143000" indent="-228600" algn="l" rtl="0" eaLnBrk="0" fontAlgn="base" hangingPunct="0">
        <a:spcBef>
          <a:spcPct val="20000"/>
        </a:spcBef>
        <a:spcAft>
          <a:spcPct val="0"/>
        </a:spcAft>
        <a:buClr>
          <a:schemeClr val="bg1"/>
        </a:buClr>
        <a:buSzPct val="120000"/>
        <a:buFont typeface="Arial" charset="0"/>
        <a:buChar char="•"/>
        <a:defRPr sz="2200">
          <a:solidFill>
            <a:schemeClr val="bg1"/>
          </a:solidFill>
          <a:latin typeface="+mn-lt"/>
          <a:ea typeface="ＭＳ Ｐゴシック" charset="-128"/>
        </a:defRPr>
      </a:lvl3pPr>
      <a:lvl4pPr marL="1600200" indent="-228600" algn="l" rtl="0" eaLnBrk="0" fontAlgn="base" hangingPunct="0">
        <a:spcBef>
          <a:spcPct val="20000"/>
        </a:spcBef>
        <a:spcAft>
          <a:spcPct val="0"/>
        </a:spcAft>
        <a:buClr>
          <a:schemeClr val="bg1"/>
        </a:buClr>
        <a:buSzPct val="100000"/>
        <a:buChar char="–"/>
        <a:defRPr sz="2000">
          <a:solidFill>
            <a:schemeClr val="bg1"/>
          </a:solidFill>
          <a:latin typeface="+mn-lt"/>
          <a:ea typeface="ＭＳ Ｐゴシック" charset="-128"/>
        </a:defRPr>
      </a:lvl4pPr>
      <a:lvl5pPr marL="2057400" indent="-228600" algn="l" rtl="0" eaLnBrk="0" fontAlgn="base" hangingPunct="0">
        <a:spcBef>
          <a:spcPct val="20000"/>
        </a:spcBef>
        <a:spcAft>
          <a:spcPct val="0"/>
        </a:spcAft>
        <a:buClr>
          <a:schemeClr val="bg1"/>
        </a:buClr>
        <a:buSzPct val="100000"/>
        <a:buFont typeface="Arial" charset="0"/>
        <a:buChar char="&gt;"/>
        <a:defRPr>
          <a:solidFill>
            <a:schemeClr val="bg1"/>
          </a:solidFill>
          <a:latin typeface="+mn-lt"/>
          <a:ea typeface="ＭＳ Ｐゴシック" charset="-128"/>
        </a:defRPr>
      </a:lvl5pPr>
      <a:lvl6pPr marL="2514600" indent="-228600" algn="l" rtl="0" fontAlgn="base">
        <a:spcBef>
          <a:spcPct val="20000"/>
        </a:spcBef>
        <a:spcAft>
          <a:spcPct val="0"/>
        </a:spcAft>
        <a:buClr>
          <a:schemeClr val="bg1"/>
        </a:buClr>
        <a:buSzPct val="100000"/>
        <a:buFont typeface="Arial" charset="0"/>
        <a:buChar char="&gt;"/>
        <a:defRPr>
          <a:solidFill>
            <a:schemeClr val="bg1"/>
          </a:solidFill>
          <a:latin typeface="+mn-lt"/>
          <a:ea typeface="ＭＳ Ｐゴシック" charset="-128"/>
        </a:defRPr>
      </a:lvl6pPr>
      <a:lvl7pPr marL="2971800" indent="-228600" algn="l" rtl="0" fontAlgn="base">
        <a:spcBef>
          <a:spcPct val="20000"/>
        </a:spcBef>
        <a:spcAft>
          <a:spcPct val="0"/>
        </a:spcAft>
        <a:buClr>
          <a:schemeClr val="bg1"/>
        </a:buClr>
        <a:buSzPct val="100000"/>
        <a:buFont typeface="Arial" charset="0"/>
        <a:buChar char="&gt;"/>
        <a:defRPr>
          <a:solidFill>
            <a:schemeClr val="bg1"/>
          </a:solidFill>
          <a:latin typeface="+mn-lt"/>
          <a:ea typeface="ＭＳ Ｐゴシック" charset="-128"/>
        </a:defRPr>
      </a:lvl7pPr>
      <a:lvl8pPr marL="3429000" indent="-228600" algn="l" rtl="0" fontAlgn="base">
        <a:spcBef>
          <a:spcPct val="20000"/>
        </a:spcBef>
        <a:spcAft>
          <a:spcPct val="0"/>
        </a:spcAft>
        <a:buClr>
          <a:schemeClr val="bg1"/>
        </a:buClr>
        <a:buSzPct val="100000"/>
        <a:buFont typeface="Arial" charset="0"/>
        <a:buChar char="&gt;"/>
        <a:defRPr>
          <a:solidFill>
            <a:schemeClr val="bg1"/>
          </a:solidFill>
          <a:latin typeface="+mn-lt"/>
          <a:ea typeface="ＭＳ Ｐゴシック" charset="-128"/>
        </a:defRPr>
      </a:lvl8pPr>
      <a:lvl9pPr marL="3886200" indent="-228600" algn="l" rtl="0" fontAlgn="base">
        <a:spcBef>
          <a:spcPct val="20000"/>
        </a:spcBef>
        <a:spcAft>
          <a:spcPct val="0"/>
        </a:spcAft>
        <a:buClr>
          <a:schemeClr val="bg1"/>
        </a:buClr>
        <a:buSzPct val="100000"/>
        <a:buFont typeface="Arial" charset="0"/>
        <a:buChar char="&gt;"/>
        <a:defRPr>
          <a:solidFill>
            <a:schemeClr val="bg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9.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audio" Target="../media/media12.m4a"/><Relationship Id="rId7" Type="http://schemas.openxmlformats.org/officeDocument/2006/relationships/audio" Target="../media/audio3.bin"/><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audio" Target="../media/audio2.bin"/><Relationship Id="rId5" Type="http://schemas.openxmlformats.org/officeDocument/2006/relationships/audio" Target="../media/audio1.bin"/><Relationship Id="rId10" Type="http://schemas.openxmlformats.org/officeDocument/2006/relationships/image" Target="../media/image1.png"/><Relationship Id="rId4" Type="http://schemas.openxmlformats.org/officeDocument/2006/relationships/slideLayout" Target="../slideLayouts/slideLayout2.xml"/><Relationship Id="rId9" Type="http://schemas.openxmlformats.org/officeDocument/2006/relationships/image" Target="../media/image3.wmf"/></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2.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3.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4.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5.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6.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7.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8.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9.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20.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2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22.xml"/><Relationship Id="rId6" Type="http://schemas.openxmlformats.org/officeDocument/2006/relationships/image" Target="../media/image1.png"/><Relationship Id="rId5" Type="http://schemas.openxmlformats.org/officeDocument/2006/relationships/audio" Target="../media/audio4.bin"/><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23.xml"/><Relationship Id="rId6" Type="http://schemas.openxmlformats.org/officeDocument/2006/relationships/image" Target="../media/image1.png"/><Relationship Id="rId5" Type="http://schemas.openxmlformats.org/officeDocument/2006/relationships/audio" Target="../media/audio5.bin"/><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24.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25.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1.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6752C809-E9C6-344D-968F-3C949ADC9E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971"/>
    </mc:Choice>
    <mc:Fallback xmlns="">
      <p:transition spd="slow" advTm="10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C22E051-0841-D140-BF6C-4F20F83A2361}"/>
              </a:ext>
            </a:extLst>
          </p:cNvPr>
          <p:cNvGraphicFramePr>
            <a:graphicFrameLocks noGrp="1"/>
          </p:cNvGraphicFramePr>
          <p:nvPr>
            <p:extLst/>
          </p:nvPr>
        </p:nvGraphicFramePr>
        <p:xfrm>
          <a:off x="6858000" y="1502611"/>
          <a:ext cx="1524000" cy="3708400"/>
        </p:xfrm>
        <a:graphic>
          <a:graphicData uri="http://schemas.openxmlformats.org/drawingml/2006/table">
            <a:tbl>
              <a:tblPr firstRow="1" bandRow="1">
                <a:tableStyleId>{5C22544A-7EE6-4342-B048-85BDC9FD1C3A}</a:tableStyleId>
              </a:tblPr>
              <a:tblGrid>
                <a:gridCol w="762000">
                  <a:extLst>
                    <a:ext uri="{9D8B030D-6E8A-4147-A177-3AD203B41FA5}">
                      <a16:colId xmlns:a16="http://schemas.microsoft.com/office/drawing/2014/main" val="1435747858"/>
                    </a:ext>
                  </a:extLst>
                </a:gridCol>
                <a:gridCol w="762000">
                  <a:extLst>
                    <a:ext uri="{9D8B030D-6E8A-4147-A177-3AD203B41FA5}">
                      <a16:colId xmlns:a16="http://schemas.microsoft.com/office/drawing/2014/main" val="4236922640"/>
                    </a:ext>
                  </a:extLst>
                </a:gridCol>
              </a:tblGrid>
              <a:tr h="370840">
                <a:tc>
                  <a:txBody>
                    <a:bodyPr/>
                    <a:lstStyle/>
                    <a:p>
                      <a:pPr algn="ctr"/>
                      <a:r>
                        <a:rPr lang="en-US" dirty="0"/>
                        <a:t>0</a:t>
                      </a:r>
                    </a:p>
                  </a:txBody>
                  <a:tcPr anchor="ctr"/>
                </a:tc>
                <a:tc>
                  <a:txBody>
                    <a:bodyPr/>
                    <a:lstStyle/>
                    <a:p>
                      <a:pPr algn="ctr"/>
                      <a:endParaRPr lang="en-US"/>
                    </a:p>
                  </a:txBody>
                  <a:tcPr anchor="ctr"/>
                </a:tc>
                <a:extLst>
                  <a:ext uri="{0D108BD9-81ED-4DB2-BD59-A6C34878D82A}">
                    <a16:rowId xmlns:a16="http://schemas.microsoft.com/office/drawing/2014/main" val="2513482044"/>
                  </a:ext>
                </a:extLst>
              </a:tr>
              <a:tr h="370840">
                <a:tc>
                  <a:txBody>
                    <a:bodyPr/>
                    <a:lstStyle/>
                    <a:p>
                      <a:pPr algn="ctr"/>
                      <a:r>
                        <a:rPr lang="en-US" dirty="0"/>
                        <a:t>1</a:t>
                      </a:r>
                    </a:p>
                  </a:txBody>
                  <a:tcPr anchor="ctr"/>
                </a:tc>
                <a:tc>
                  <a:txBody>
                    <a:bodyPr/>
                    <a:lstStyle/>
                    <a:p>
                      <a:pPr algn="ctr"/>
                      <a:endParaRPr lang="en-US"/>
                    </a:p>
                  </a:txBody>
                  <a:tcPr anchor="ctr"/>
                </a:tc>
                <a:extLst>
                  <a:ext uri="{0D108BD9-81ED-4DB2-BD59-A6C34878D82A}">
                    <a16:rowId xmlns:a16="http://schemas.microsoft.com/office/drawing/2014/main" val="584470882"/>
                  </a:ext>
                </a:extLst>
              </a:tr>
              <a:tr h="370840">
                <a:tc>
                  <a:txBody>
                    <a:bodyPr/>
                    <a:lstStyle/>
                    <a:p>
                      <a:pPr algn="ctr"/>
                      <a:r>
                        <a:rPr lang="en-US" dirty="0"/>
                        <a:t>2</a:t>
                      </a:r>
                    </a:p>
                  </a:txBody>
                  <a:tcPr anchor="ctr"/>
                </a:tc>
                <a:tc>
                  <a:txBody>
                    <a:bodyPr/>
                    <a:lstStyle/>
                    <a:p>
                      <a:pPr algn="ctr"/>
                      <a:endParaRPr lang="en-US"/>
                    </a:p>
                  </a:txBody>
                  <a:tcPr anchor="ctr"/>
                </a:tc>
                <a:extLst>
                  <a:ext uri="{0D108BD9-81ED-4DB2-BD59-A6C34878D82A}">
                    <a16:rowId xmlns:a16="http://schemas.microsoft.com/office/drawing/2014/main" val="1306325105"/>
                  </a:ext>
                </a:extLst>
              </a:tr>
              <a:tr h="370840">
                <a:tc>
                  <a:txBody>
                    <a:bodyPr/>
                    <a:lstStyle/>
                    <a:p>
                      <a:pPr algn="ctr"/>
                      <a:r>
                        <a:rPr lang="en-US" dirty="0"/>
                        <a:t>3</a:t>
                      </a:r>
                    </a:p>
                  </a:txBody>
                  <a:tcPr anchor="ctr"/>
                </a:tc>
                <a:tc>
                  <a:txBody>
                    <a:bodyPr/>
                    <a:lstStyle/>
                    <a:p>
                      <a:pPr algn="ctr"/>
                      <a:endParaRPr lang="en-US" dirty="0"/>
                    </a:p>
                  </a:txBody>
                  <a:tcPr anchor="ctr"/>
                </a:tc>
                <a:extLst>
                  <a:ext uri="{0D108BD9-81ED-4DB2-BD59-A6C34878D82A}">
                    <a16:rowId xmlns:a16="http://schemas.microsoft.com/office/drawing/2014/main" val="1477070567"/>
                  </a:ext>
                </a:extLst>
              </a:tr>
              <a:tr h="370840">
                <a:tc>
                  <a:txBody>
                    <a:bodyPr/>
                    <a:lstStyle/>
                    <a:p>
                      <a:pPr algn="ctr"/>
                      <a:r>
                        <a:rPr lang="en-US" dirty="0"/>
                        <a:t>…</a:t>
                      </a:r>
                    </a:p>
                  </a:txBody>
                  <a:tcPr anchor="ctr"/>
                </a:tc>
                <a:tc>
                  <a:txBody>
                    <a:bodyPr/>
                    <a:lstStyle/>
                    <a:p>
                      <a:pPr algn="ctr"/>
                      <a:endParaRPr lang="en-US" dirty="0"/>
                    </a:p>
                  </a:txBody>
                  <a:tcPr anchor="ctr"/>
                </a:tc>
                <a:extLst>
                  <a:ext uri="{0D108BD9-81ED-4DB2-BD59-A6C34878D82A}">
                    <a16:rowId xmlns:a16="http://schemas.microsoft.com/office/drawing/2014/main" val="2449548934"/>
                  </a:ext>
                </a:extLst>
              </a:tr>
              <a:tr h="370840">
                <a:tc>
                  <a:txBody>
                    <a:bodyPr/>
                    <a:lstStyle/>
                    <a:p>
                      <a:pPr algn="ct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279675216"/>
                  </a:ext>
                </a:extLst>
              </a:tr>
              <a:tr h="370840">
                <a:tc>
                  <a:txBody>
                    <a:bodyPr/>
                    <a:lstStyle/>
                    <a:p>
                      <a:pPr algn="ctr"/>
                      <a:r>
                        <a:rPr lang="en-US" dirty="0"/>
                        <a:t>…</a:t>
                      </a:r>
                    </a:p>
                  </a:txBody>
                  <a:tcPr anchor="ctr"/>
                </a:tc>
                <a:tc>
                  <a:txBody>
                    <a:bodyPr/>
                    <a:lstStyle/>
                    <a:p>
                      <a:pPr algn="ctr"/>
                      <a:endParaRPr lang="en-US" dirty="0"/>
                    </a:p>
                  </a:txBody>
                  <a:tcPr anchor="ctr"/>
                </a:tc>
                <a:extLst>
                  <a:ext uri="{0D108BD9-81ED-4DB2-BD59-A6C34878D82A}">
                    <a16:rowId xmlns:a16="http://schemas.microsoft.com/office/drawing/2014/main" val="4088665906"/>
                  </a:ext>
                </a:extLst>
              </a:tr>
              <a:tr h="370840">
                <a:tc>
                  <a:txBody>
                    <a:bodyPr/>
                    <a:lstStyle/>
                    <a:p>
                      <a:pPr algn="ct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1699916180"/>
                  </a:ext>
                </a:extLst>
              </a:tr>
              <a:tr h="370840">
                <a:tc>
                  <a:txBody>
                    <a:bodyPr/>
                    <a:lstStyle/>
                    <a:p>
                      <a:pPr algn="ct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1881084780"/>
                  </a:ext>
                </a:extLst>
              </a:tr>
              <a:tr h="370840">
                <a:tc>
                  <a:txBody>
                    <a:bodyPr/>
                    <a:lstStyle/>
                    <a:p>
                      <a:pPr algn="ctr"/>
                      <a:r>
                        <a:rPr lang="en-US" dirty="0"/>
                        <a:t>M-1</a:t>
                      </a:r>
                    </a:p>
                  </a:txBody>
                  <a:tcPr anchor="ctr"/>
                </a:tc>
                <a:tc>
                  <a:txBody>
                    <a:bodyPr/>
                    <a:lstStyle/>
                    <a:p>
                      <a:pPr algn="ctr"/>
                      <a:endParaRPr lang="en-US" dirty="0"/>
                    </a:p>
                  </a:txBody>
                  <a:tcPr anchor="ctr"/>
                </a:tc>
                <a:extLst>
                  <a:ext uri="{0D108BD9-81ED-4DB2-BD59-A6C34878D82A}">
                    <a16:rowId xmlns:a16="http://schemas.microsoft.com/office/drawing/2014/main" val="3091292181"/>
                  </a:ext>
                </a:extLst>
              </a:tr>
            </a:tbl>
          </a:graphicData>
        </a:graphic>
      </p:graphicFrame>
      <p:sp>
        <p:nvSpPr>
          <p:cNvPr id="9113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fld id="{EA35A2F3-B232-9B45-90D4-9106B6C632F8}" type="slidenum">
              <a:rPr lang="en-US" altLang="x-none" sz="1400" i="0">
                <a:latin typeface="Arial" charset="0"/>
              </a:rPr>
              <a:pPr eaLnBrk="1" hangingPunct="1"/>
              <a:t>10</a:t>
            </a:fld>
            <a:endParaRPr lang="en-US" altLang="x-none" sz="1400" i="0">
              <a:latin typeface="Arial" charset="0"/>
            </a:endParaRPr>
          </a:p>
        </p:txBody>
      </p:sp>
      <p:sp>
        <p:nvSpPr>
          <p:cNvPr id="91138" name="Rectangle 2"/>
          <p:cNvSpPr>
            <a:spLocks noGrp="1" noChangeArrowheads="1"/>
          </p:cNvSpPr>
          <p:nvPr>
            <p:ph type="title"/>
          </p:nvPr>
        </p:nvSpPr>
        <p:spPr/>
        <p:txBody>
          <a:bodyPr/>
          <a:lstStyle/>
          <a:p>
            <a:pPr eaLnBrk="1" hangingPunct="1"/>
            <a:r>
              <a:rPr lang="en-US" altLang="x-none" dirty="0"/>
              <a:t>Lecture 23: Hashing</a:t>
            </a:r>
          </a:p>
        </p:txBody>
      </p:sp>
      <p:sp>
        <p:nvSpPr>
          <p:cNvPr id="2761731" name="Rectangle 3"/>
          <p:cNvSpPr>
            <a:spLocks noGrp="1" noChangeArrowheads="1"/>
          </p:cNvSpPr>
          <p:nvPr>
            <p:ph type="body" idx="1"/>
          </p:nvPr>
        </p:nvSpPr>
        <p:spPr>
          <a:xfrm>
            <a:off x="685800" y="934453"/>
            <a:ext cx="7772400" cy="5029200"/>
          </a:xfrm>
        </p:spPr>
        <p:txBody>
          <a:bodyPr/>
          <a:lstStyle/>
          <a:p>
            <a:pPr lvl="1" eaLnBrk="1" hangingPunct="1"/>
            <a:r>
              <a:rPr lang="en-US" altLang="x-none" dirty="0"/>
              <a:t>Insert</a:t>
            </a:r>
          </a:p>
          <a:p>
            <a:pPr lvl="2" eaLnBrk="1" hangingPunct="1">
              <a:buFont typeface="Arial" charset="0"/>
              <a:buNone/>
            </a:pPr>
            <a:r>
              <a:rPr lang="en-US" altLang="x-none" sz="2000" b="1" dirty="0" err="1">
                <a:latin typeface="Courier New" charset="0"/>
              </a:rPr>
              <a:t>i</a:t>
            </a:r>
            <a:r>
              <a:rPr lang="en-US" altLang="x-none" sz="2000" b="1" dirty="0">
                <a:latin typeface="Courier New" charset="0"/>
              </a:rPr>
              <a:t> = h(x);</a:t>
            </a:r>
          </a:p>
          <a:p>
            <a:pPr lvl="2" eaLnBrk="1" hangingPunct="1">
              <a:buFont typeface="Arial" charset="0"/>
              <a:buNone/>
            </a:pPr>
            <a:r>
              <a:rPr lang="en-US" altLang="x-none" sz="2000" b="1" dirty="0">
                <a:latin typeface="Courier New" charset="0"/>
              </a:rPr>
              <a:t>T[</a:t>
            </a:r>
            <a:r>
              <a:rPr lang="en-US" altLang="x-none" sz="2000" b="1" dirty="0" err="1">
                <a:latin typeface="Courier New" charset="0"/>
              </a:rPr>
              <a:t>i</a:t>
            </a:r>
            <a:r>
              <a:rPr lang="en-US" altLang="x-none" sz="2000" b="1" dirty="0">
                <a:latin typeface="Courier New" charset="0"/>
              </a:rPr>
              <a:t>] = x;</a:t>
            </a:r>
          </a:p>
          <a:p>
            <a:pPr lvl="1" eaLnBrk="1" hangingPunct="1"/>
            <a:r>
              <a:rPr lang="en-US" altLang="x-none" dirty="0"/>
              <a:t>Find</a:t>
            </a:r>
          </a:p>
          <a:p>
            <a:pPr lvl="2" eaLnBrk="1" hangingPunct="1">
              <a:buFont typeface="Arial" charset="0"/>
              <a:buNone/>
            </a:pPr>
            <a:r>
              <a:rPr lang="en-US" altLang="x-none" sz="2000" b="1" dirty="0" err="1">
                <a:latin typeface="Courier New" charset="0"/>
              </a:rPr>
              <a:t>i</a:t>
            </a:r>
            <a:r>
              <a:rPr lang="en-US" altLang="x-none" sz="2000" b="1" dirty="0">
                <a:latin typeface="Courier New" charset="0"/>
              </a:rPr>
              <a:t> = h(x);</a:t>
            </a:r>
          </a:p>
          <a:p>
            <a:pPr lvl="2" eaLnBrk="1" hangingPunct="1">
              <a:buFont typeface="Arial" charset="0"/>
              <a:buNone/>
            </a:pPr>
            <a:r>
              <a:rPr lang="en-US" altLang="x-none" sz="2000" b="1" dirty="0">
                <a:latin typeface="Courier New" charset="0"/>
              </a:rPr>
              <a:t>if (T[</a:t>
            </a:r>
            <a:r>
              <a:rPr lang="en-US" altLang="x-none" sz="2000" b="1" dirty="0" err="1">
                <a:latin typeface="Courier New" charset="0"/>
              </a:rPr>
              <a:t>i</a:t>
            </a:r>
            <a:r>
              <a:rPr lang="en-US" altLang="x-none" sz="2000" b="1" dirty="0">
                <a:latin typeface="Courier New" charset="0"/>
              </a:rPr>
              <a:t>] == x) </a:t>
            </a:r>
          </a:p>
          <a:p>
            <a:pPr lvl="2" eaLnBrk="1" hangingPunct="1">
              <a:buFont typeface="Arial" charset="0"/>
              <a:buNone/>
            </a:pPr>
            <a:r>
              <a:rPr lang="en-US" altLang="x-none" sz="2000" b="1" dirty="0">
                <a:latin typeface="Courier New" charset="0"/>
              </a:rPr>
              <a:t>    return true;</a:t>
            </a:r>
          </a:p>
          <a:p>
            <a:pPr lvl="2" eaLnBrk="1" hangingPunct="1">
              <a:buFont typeface="Arial" charset="0"/>
              <a:buNone/>
            </a:pPr>
            <a:r>
              <a:rPr lang="en-US" altLang="x-none" sz="2000" b="1" dirty="0">
                <a:latin typeface="Courier New" charset="0"/>
              </a:rPr>
              <a:t>else </a:t>
            </a:r>
          </a:p>
          <a:p>
            <a:pPr lvl="2" eaLnBrk="1" hangingPunct="1">
              <a:buFont typeface="Arial" charset="0"/>
              <a:buNone/>
            </a:pPr>
            <a:r>
              <a:rPr lang="en-US" altLang="x-none" sz="2000" b="1" dirty="0">
                <a:latin typeface="Courier New" charset="0"/>
              </a:rPr>
              <a:t>    return false;</a:t>
            </a:r>
          </a:p>
          <a:p>
            <a:pPr eaLnBrk="1" hangingPunct="1"/>
            <a:r>
              <a:rPr lang="en-US" altLang="x-none" dirty="0"/>
              <a:t>Simplistic idea of </a:t>
            </a:r>
            <a:r>
              <a:rPr lang="en-US" altLang="x-none" dirty="0">
                <a:solidFill>
                  <a:srgbClr val="FF0000"/>
                </a:solidFill>
              </a:rPr>
              <a:t>hashing</a:t>
            </a:r>
          </a:p>
          <a:p>
            <a:pPr lvl="1" eaLnBrk="1" hangingPunct="1"/>
            <a:r>
              <a:rPr lang="en-US" altLang="x-none" dirty="0"/>
              <a:t>Why simplistic?</a:t>
            </a:r>
          </a:p>
          <a:p>
            <a:pPr lvl="1" eaLnBrk="1" hangingPunct="1"/>
            <a:r>
              <a:rPr lang="en-US" altLang="x-none" dirty="0"/>
              <a:t>What are we ignoring here?</a:t>
            </a:r>
          </a:p>
          <a:p>
            <a:pPr lvl="2" eaLnBrk="1" hangingPunct="1"/>
            <a:r>
              <a:rPr lang="en-US" altLang="x-none" dirty="0"/>
              <a:t>Discuss</a:t>
            </a:r>
          </a:p>
        </p:txBody>
      </p:sp>
      <p:sp>
        <p:nvSpPr>
          <p:cNvPr id="7" name="Rectangle 6">
            <a:extLst>
              <a:ext uri="{FF2B5EF4-FFF2-40B4-BE49-F238E27FC236}">
                <a16:creationId xmlns:a16="http://schemas.microsoft.com/office/drawing/2014/main" id="{3DB036B2-5312-594C-8AD2-47D971E638CC}"/>
              </a:ext>
            </a:extLst>
          </p:cNvPr>
          <p:cNvSpPr/>
          <p:nvPr/>
        </p:nvSpPr>
        <p:spPr bwMode="auto">
          <a:xfrm>
            <a:off x="7704221" y="3356811"/>
            <a:ext cx="593558" cy="336884"/>
          </a:xfrm>
          <a:prstGeom prst="rect">
            <a:avLst/>
          </a:prstGeom>
          <a:noFill/>
          <a:ln w="9525" cap="flat" cmpd="sng" algn="ctr">
            <a:noFill/>
            <a:prstDash val="solid"/>
            <a:round/>
            <a:headEnd type="none" w="med" len="med"/>
            <a:tailEnd type="none" w="lg" len="lg"/>
          </a:ln>
          <a:effectLst/>
        </p:spPr>
        <p:txBody>
          <a:bodyPr vert="horz" wrap="square" lIns="91440" tIns="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i="0" dirty="0">
                <a:solidFill>
                  <a:srgbClr val="FF0000"/>
                </a:solidFill>
                <a:latin typeface="+mn-lt"/>
              </a:rPr>
              <a:t>x</a:t>
            </a:r>
            <a:endParaRPr kumimoji="0" lang="en-US" sz="2400" i="0" u="none" strike="noStrike" cap="none" normalizeH="0" baseline="0" dirty="0">
              <a:ln>
                <a:noFill/>
              </a:ln>
              <a:solidFill>
                <a:srgbClr val="FF0000"/>
              </a:solidFill>
              <a:effectLst/>
              <a:latin typeface="+mn-lt"/>
            </a:endParaRPr>
          </a:p>
        </p:txBody>
      </p:sp>
      <p:sp>
        <p:nvSpPr>
          <p:cNvPr id="8" name="Rectangle 7">
            <a:extLst>
              <a:ext uri="{FF2B5EF4-FFF2-40B4-BE49-F238E27FC236}">
                <a16:creationId xmlns:a16="http://schemas.microsoft.com/office/drawing/2014/main" id="{200C784B-0F11-434C-9293-2E84EE6D244A}"/>
              </a:ext>
            </a:extLst>
          </p:cNvPr>
          <p:cNvSpPr/>
          <p:nvPr/>
        </p:nvSpPr>
        <p:spPr bwMode="auto">
          <a:xfrm>
            <a:off x="6950242" y="3356811"/>
            <a:ext cx="593558" cy="336884"/>
          </a:xfrm>
          <a:prstGeom prst="rect">
            <a:avLst/>
          </a:prstGeom>
          <a:noFill/>
          <a:ln w="9525" cap="flat" cmpd="sng" algn="ctr">
            <a:noFill/>
            <a:prstDash val="solid"/>
            <a:round/>
            <a:headEnd type="none" w="med" len="med"/>
            <a:tailEnd type="none" w="lg" len="lg"/>
          </a:ln>
          <a:effectLst/>
        </p:spPr>
        <p:txBody>
          <a:bodyPr vert="horz" wrap="square" lIns="91440" tIns="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i="0" u="none" strike="noStrike" cap="none" normalizeH="0" baseline="0" dirty="0" err="1">
                <a:ln>
                  <a:noFill/>
                </a:ln>
                <a:solidFill>
                  <a:srgbClr val="FF0000"/>
                </a:solidFill>
                <a:effectLst/>
                <a:latin typeface="+mn-lt"/>
              </a:rPr>
              <a:t>i</a:t>
            </a:r>
            <a:endParaRPr kumimoji="0" lang="en-US" sz="2400" i="0" u="none" strike="noStrike" cap="none" normalizeH="0" baseline="0" dirty="0">
              <a:ln>
                <a:noFill/>
              </a:ln>
              <a:solidFill>
                <a:srgbClr val="FF0000"/>
              </a:solidFill>
              <a:effectLst/>
              <a:latin typeface="+mn-lt"/>
            </a:endParaRPr>
          </a:p>
        </p:txBody>
      </p:sp>
      <p:pic>
        <p:nvPicPr>
          <p:cNvPr id="3" name="Audio 2">
            <a:hlinkClick r:id="" action="ppaction://media"/>
            <a:extLst>
              <a:ext uri="{FF2B5EF4-FFF2-40B4-BE49-F238E27FC236}">
                <a16:creationId xmlns:a16="http://schemas.microsoft.com/office/drawing/2014/main" id="{AF5B9E38-9FBC-2B4D-B6E0-5539DA9B2DB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315509997"/>
      </p:ext>
    </p:extLst>
  </p:cSld>
  <p:clrMapOvr>
    <a:masterClrMapping/>
  </p:clrMapOvr>
  <mc:AlternateContent xmlns:mc="http://schemas.openxmlformats.org/markup-compatibility/2006" xmlns:p14="http://schemas.microsoft.com/office/powerpoint/2010/main">
    <mc:Choice Requires="p14">
      <p:transition spd="slow" p14:dur="2000" advTm="89298"/>
    </mc:Choice>
    <mc:Fallback xmlns="">
      <p:transition spd="slow" advTm="89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17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17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nodeType="clickEffect">
                                  <p:stCondLst>
                                    <p:cond delay="0"/>
                                  </p:stCondLst>
                                  <p:childTnLst>
                                    <p:set>
                                      <p:cBhvr>
                                        <p:cTn id="24" dur="1" fill="hold">
                                          <p:stCondLst>
                                            <p:cond delay="0"/>
                                          </p:stCondLst>
                                        </p:cTn>
                                        <p:tgtEl>
                                          <p:spTgt spid="2761731">
                                            <p:txEl>
                                              <p:pRg st="3" end="3"/>
                                            </p:txEl>
                                          </p:spTgt>
                                        </p:tgtEl>
                                        <p:attrNameLst>
                                          <p:attrName>style.visibility</p:attrName>
                                        </p:attrNameLst>
                                      </p:cBhvr>
                                      <p:to>
                                        <p:strVal val="visible"/>
                                      </p:to>
                                    </p:set>
                                    <p:anim to="" calcmode="lin" valueType="num">
                                      <p:cBhvr>
                                        <p:cTn id="25" dur="1" fill="hold"/>
                                        <p:tgtEl>
                                          <p:spTgt spid="2761731">
                                            <p:txEl>
                                              <p:pRg st="3" end="3"/>
                                            </p:txEl>
                                          </p:spTgt>
                                        </p:tgtEl>
                                        <p:attrNameLst>
                                          <p:attrName/>
                                        </p:attrNameLst>
                                      </p:cBhvr>
                                    </p:anim>
                                  </p:childTnLst>
                                </p:cTn>
                              </p:par>
                            </p:childTnLst>
                          </p:cTn>
                        </p:par>
                      </p:childTnLst>
                    </p:cTn>
                  </p:par>
                  <p:par>
                    <p:cTn id="26" fill="hold">
                      <p:stCondLst>
                        <p:cond delay="indefinite"/>
                      </p:stCondLst>
                      <p:childTnLst>
                        <p:par>
                          <p:cTn id="27" fill="hold">
                            <p:stCondLst>
                              <p:cond delay="0"/>
                            </p:stCondLst>
                            <p:childTnLst>
                              <p:par>
                                <p:cTn id="28" presetID="24" presetClass="entr" presetSubtype="0" fill="hold" nodeType="clickEffect">
                                  <p:stCondLst>
                                    <p:cond delay="0"/>
                                  </p:stCondLst>
                                  <p:childTnLst>
                                    <p:set>
                                      <p:cBhvr>
                                        <p:cTn id="29" dur="1" fill="hold">
                                          <p:stCondLst>
                                            <p:cond delay="0"/>
                                          </p:stCondLst>
                                        </p:cTn>
                                        <p:tgtEl>
                                          <p:spTgt spid="2761731">
                                            <p:txEl>
                                              <p:pRg st="4" end="4"/>
                                            </p:txEl>
                                          </p:spTgt>
                                        </p:tgtEl>
                                        <p:attrNameLst>
                                          <p:attrName>style.visibility</p:attrName>
                                        </p:attrNameLst>
                                      </p:cBhvr>
                                      <p:to>
                                        <p:strVal val="visible"/>
                                      </p:to>
                                    </p:set>
                                    <p:anim to="" calcmode="lin" valueType="num">
                                      <p:cBhvr>
                                        <p:cTn id="30" dur="1" fill="hold"/>
                                        <p:tgtEl>
                                          <p:spTgt spid="2761731">
                                            <p:txEl>
                                              <p:pRg st="4" end="4"/>
                                            </p:txEl>
                                          </p:spTgt>
                                        </p:tgtEl>
                                        <p:attrNameLst>
                                          <p:attrName/>
                                        </p:attrNameLst>
                                      </p:cBhvr>
                                    </p:anim>
                                  </p:childTnLst>
                                </p:cTn>
                              </p:par>
                            </p:childTnLst>
                          </p:cTn>
                        </p:par>
                      </p:childTnLst>
                    </p:cTn>
                  </p:par>
                  <p:par>
                    <p:cTn id="31" fill="hold">
                      <p:stCondLst>
                        <p:cond delay="indefinite"/>
                      </p:stCondLst>
                      <p:childTnLst>
                        <p:par>
                          <p:cTn id="32" fill="hold">
                            <p:stCondLst>
                              <p:cond delay="0"/>
                            </p:stCondLst>
                            <p:childTnLst>
                              <p:par>
                                <p:cTn id="33" presetID="24" presetClass="entr" presetSubtype="0" fill="hold" nodeType="clickEffect">
                                  <p:stCondLst>
                                    <p:cond delay="0"/>
                                  </p:stCondLst>
                                  <p:childTnLst>
                                    <p:set>
                                      <p:cBhvr>
                                        <p:cTn id="34" dur="1" fill="hold">
                                          <p:stCondLst>
                                            <p:cond delay="0"/>
                                          </p:stCondLst>
                                        </p:cTn>
                                        <p:tgtEl>
                                          <p:spTgt spid="2761731">
                                            <p:txEl>
                                              <p:pRg st="5" end="5"/>
                                            </p:txEl>
                                          </p:spTgt>
                                        </p:tgtEl>
                                        <p:attrNameLst>
                                          <p:attrName>style.visibility</p:attrName>
                                        </p:attrNameLst>
                                      </p:cBhvr>
                                      <p:to>
                                        <p:strVal val="visible"/>
                                      </p:to>
                                    </p:set>
                                    <p:anim to="" calcmode="lin" valueType="num">
                                      <p:cBhvr>
                                        <p:cTn id="35" dur="1" fill="hold"/>
                                        <p:tgtEl>
                                          <p:spTgt spid="2761731">
                                            <p:txEl>
                                              <p:pRg st="5" end="5"/>
                                            </p:txEl>
                                          </p:spTgt>
                                        </p:tgtEl>
                                        <p:attrNameLst>
                                          <p:attrName/>
                                        </p:attrNameLst>
                                      </p:cBhvr>
                                    </p:anim>
                                  </p:childTnLst>
                                </p:cTn>
                              </p:par>
                              <p:par>
                                <p:cTn id="36" presetID="24" presetClass="entr" presetSubtype="0" fill="hold" nodeType="withEffect">
                                  <p:stCondLst>
                                    <p:cond delay="0"/>
                                  </p:stCondLst>
                                  <p:childTnLst>
                                    <p:set>
                                      <p:cBhvr>
                                        <p:cTn id="37" dur="1" fill="hold">
                                          <p:stCondLst>
                                            <p:cond delay="0"/>
                                          </p:stCondLst>
                                        </p:cTn>
                                        <p:tgtEl>
                                          <p:spTgt spid="2761731">
                                            <p:txEl>
                                              <p:pRg st="6" end="6"/>
                                            </p:txEl>
                                          </p:spTgt>
                                        </p:tgtEl>
                                        <p:attrNameLst>
                                          <p:attrName>style.visibility</p:attrName>
                                        </p:attrNameLst>
                                      </p:cBhvr>
                                      <p:to>
                                        <p:strVal val="visible"/>
                                      </p:to>
                                    </p:set>
                                    <p:anim to="" calcmode="lin" valueType="num">
                                      <p:cBhvr>
                                        <p:cTn id="38" dur="1" fill="hold"/>
                                        <p:tgtEl>
                                          <p:spTgt spid="2761731">
                                            <p:txEl>
                                              <p:pRg st="6" end="6"/>
                                            </p:txEl>
                                          </p:spTgt>
                                        </p:tgtEl>
                                        <p:attrNameLst>
                                          <p:attrName/>
                                        </p:attrNameLst>
                                      </p:cBhvr>
                                    </p:anim>
                                  </p:childTnLst>
                                </p:cTn>
                              </p:par>
                            </p:childTnLst>
                          </p:cTn>
                        </p:par>
                      </p:childTnLst>
                    </p:cTn>
                  </p:par>
                  <p:par>
                    <p:cTn id="39" fill="hold">
                      <p:stCondLst>
                        <p:cond delay="indefinite"/>
                      </p:stCondLst>
                      <p:childTnLst>
                        <p:par>
                          <p:cTn id="40" fill="hold">
                            <p:stCondLst>
                              <p:cond delay="0"/>
                            </p:stCondLst>
                            <p:childTnLst>
                              <p:par>
                                <p:cTn id="41" presetID="8" presetClass="emph" presetSubtype="0" fill="hold" grpId="1" nodeType="clickEffect">
                                  <p:stCondLst>
                                    <p:cond delay="0"/>
                                  </p:stCondLst>
                                  <p:childTnLst>
                                    <p:animRot by="21600000">
                                      <p:cBhvr>
                                        <p:cTn id="42" dur="2000" fill="hold"/>
                                        <p:tgtEl>
                                          <p:spTgt spid="8"/>
                                        </p:tgtEl>
                                        <p:attrNameLst>
                                          <p:attrName>r</p:attrName>
                                        </p:attrNameLst>
                                      </p:cBhvr>
                                    </p:animRot>
                                  </p:childTnLst>
                                </p:cTn>
                              </p:par>
                              <p:par>
                                <p:cTn id="43" presetID="8" presetClass="emph" presetSubtype="0" fill="hold" grpId="1" nodeType="withEffect">
                                  <p:stCondLst>
                                    <p:cond delay="0"/>
                                  </p:stCondLst>
                                  <p:childTnLst>
                                    <p:animRot by="21600000">
                                      <p:cBhvr>
                                        <p:cTn id="44" dur="2000" fill="hold"/>
                                        <p:tgtEl>
                                          <p:spTgt spid="7"/>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24" presetClass="entr" presetSubtype="0" fill="hold" nodeType="clickEffect">
                                  <p:stCondLst>
                                    <p:cond delay="0"/>
                                  </p:stCondLst>
                                  <p:childTnLst>
                                    <p:set>
                                      <p:cBhvr>
                                        <p:cTn id="48" dur="1" fill="hold">
                                          <p:stCondLst>
                                            <p:cond delay="0"/>
                                          </p:stCondLst>
                                        </p:cTn>
                                        <p:tgtEl>
                                          <p:spTgt spid="2761731">
                                            <p:txEl>
                                              <p:pRg st="7" end="7"/>
                                            </p:txEl>
                                          </p:spTgt>
                                        </p:tgtEl>
                                        <p:attrNameLst>
                                          <p:attrName>style.visibility</p:attrName>
                                        </p:attrNameLst>
                                      </p:cBhvr>
                                      <p:to>
                                        <p:strVal val="visible"/>
                                      </p:to>
                                    </p:set>
                                    <p:anim to="" calcmode="lin" valueType="num">
                                      <p:cBhvr>
                                        <p:cTn id="49" dur="1" fill="hold"/>
                                        <p:tgtEl>
                                          <p:spTgt spid="2761731">
                                            <p:txEl>
                                              <p:pRg st="7" end="7"/>
                                            </p:txEl>
                                          </p:spTgt>
                                        </p:tgtEl>
                                        <p:attrNameLst>
                                          <p:attrName/>
                                        </p:attrNameLst>
                                      </p:cBhvr>
                                    </p:anim>
                                  </p:childTnLst>
                                </p:cTn>
                              </p:par>
                              <p:par>
                                <p:cTn id="50" presetID="24" presetClass="entr" presetSubtype="0" fill="hold" nodeType="withEffect">
                                  <p:stCondLst>
                                    <p:cond delay="0"/>
                                  </p:stCondLst>
                                  <p:childTnLst>
                                    <p:set>
                                      <p:cBhvr>
                                        <p:cTn id="51" dur="1" fill="hold">
                                          <p:stCondLst>
                                            <p:cond delay="0"/>
                                          </p:stCondLst>
                                        </p:cTn>
                                        <p:tgtEl>
                                          <p:spTgt spid="2761731">
                                            <p:txEl>
                                              <p:pRg st="8" end="8"/>
                                            </p:txEl>
                                          </p:spTgt>
                                        </p:tgtEl>
                                        <p:attrNameLst>
                                          <p:attrName>style.visibility</p:attrName>
                                        </p:attrNameLst>
                                      </p:cBhvr>
                                      <p:to>
                                        <p:strVal val="visible"/>
                                      </p:to>
                                    </p:set>
                                    <p:anim to="" calcmode="lin" valueType="num">
                                      <p:cBhvr>
                                        <p:cTn id="52" dur="1" fill="hold"/>
                                        <p:tgtEl>
                                          <p:spTgt spid="2761731">
                                            <p:txEl>
                                              <p:pRg st="8" end="8"/>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43" presetClass="entr" presetSubtype="0" fill="hold" nodeType="clickEffect">
                                  <p:stCondLst>
                                    <p:cond delay="0"/>
                                  </p:stCondLst>
                                  <p:childTnLst>
                                    <p:set>
                                      <p:cBhvr>
                                        <p:cTn id="56" dur="1" fill="hold">
                                          <p:stCondLst>
                                            <p:cond delay="0"/>
                                          </p:stCondLst>
                                        </p:cTn>
                                        <p:tgtEl>
                                          <p:spTgt spid="2761731">
                                            <p:txEl>
                                              <p:pRg st="9" end="9"/>
                                            </p:txEl>
                                          </p:spTgt>
                                        </p:tgtEl>
                                        <p:attrNameLst>
                                          <p:attrName>style.visibility</p:attrName>
                                        </p:attrNameLst>
                                      </p:cBhvr>
                                      <p:to>
                                        <p:strVal val="visible"/>
                                      </p:to>
                                    </p:set>
                                    <p:animEffect transition="in" filter="fade">
                                      <p:cBhvr>
                                        <p:cTn id="57" dur="100"/>
                                        <p:tgtEl>
                                          <p:spTgt spid="2761731">
                                            <p:txEl>
                                              <p:pRg st="9" end="9"/>
                                            </p:txEl>
                                          </p:spTgt>
                                        </p:tgtEl>
                                      </p:cBhvr>
                                    </p:animEffect>
                                    <p:anim calcmode="lin" valueType="num">
                                      <p:cBhvr>
                                        <p:cTn id="58" dur="400" fill="hold"/>
                                        <p:tgtEl>
                                          <p:spTgt spid="2761731">
                                            <p:txEl>
                                              <p:pRg st="9" end="9"/>
                                            </p:txEl>
                                          </p:spTgt>
                                        </p:tgtEl>
                                        <p:attrNameLst>
                                          <p:attrName>ppt_x</p:attrName>
                                        </p:attrNameLst>
                                      </p:cBhvr>
                                      <p:tavLst>
                                        <p:tav tm="0">
                                          <p:val>
                                            <p:strVal val="#ppt_x"/>
                                          </p:val>
                                        </p:tav>
                                        <p:tav tm="100000">
                                          <p:val>
                                            <p:strVal val="#ppt_x"/>
                                          </p:val>
                                        </p:tav>
                                      </p:tavLst>
                                    </p:anim>
                                    <p:anim calcmode="lin" valueType="num">
                                      <p:cBhvr>
                                        <p:cTn id="59" dur="400" fill="hold"/>
                                        <p:tgtEl>
                                          <p:spTgt spid="2761731">
                                            <p:txEl>
                                              <p:pRg st="9" end="9"/>
                                            </p:txEl>
                                          </p:spTgt>
                                        </p:tgtEl>
                                        <p:attrNameLst>
                                          <p:attrName>ppt_y</p:attrName>
                                        </p:attrNameLst>
                                      </p:cBhvr>
                                      <p:tavLst>
                                        <p:tav tm="0">
                                          <p:val>
                                            <p:strVal val="#ppt_y+0.31"/>
                                          </p:val>
                                        </p:tav>
                                        <p:tav tm="100000">
                                          <p:val>
                                            <p:strVal val="#ppt_y+0.31"/>
                                          </p:val>
                                        </p:tav>
                                      </p:tavLst>
                                    </p:anim>
                                    <p:anim calcmode="lin" valueType="num">
                                      <p:cBhvr>
                                        <p:cTn id="60" dur="600" decel="50000" fill="hold">
                                          <p:stCondLst>
                                            <p:cond delay="400"/>
                                          </p:stCondLst>
                                        </p:cTn>
                                        <p:tgtEl>
                                          <p:spTgt spid="2761731">
                                            <p:txEl>
                                              <p:pRg st="9" end="9"/>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1" dur="600" decel="50000" fill="hold">
                                          <p:stCondLst>
                                            <p:cond delay="400"/>
                                          </p:stCondLst>
                                        </p:cTn>
                                        <p:tgtEl>
                                          <p:spTgt spid="2761731">
                                            <p:txEl>
                                              <p:pRg st="9" end="9"/>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3" presetClass="entr" presetSubtype="0" fill="hold" nodeType="clickEffect">
                                  <p:stCondLst>
                                    <p:cond delay="0"/>
                                  </p:stCondLst>
                                  <p:childTnLst>
                                    <p:set>
                                      <p:cBhvr>
                                        <p:cTn id="65" dur="1" fill="hold">
                                          <p:stCondLst>
                                            <p:cond delay="0"/>
                                          </p:stCondLst>
                                        </p:cTn>
                                        <p:tgtEl>
                                          <p:spTgt spid="2761731">
                                            <p:txEl>
                                              <p:pRg st="10" end="10"/>
                                            </p:txEl>
                                          </p:spTgt>
                                        </p:tgtEl>
                                        <p:attrNameLst>
                                          <p:attrName>style.visibility</p:attrName>
                                        </p:attrNameLst>
                                      </p:cBhvr>
                                      <p:to>
                                        <p:strVal val="visible"/>
                                      </p:to>
                                    </p:set>
                                    <p:animEffect transition="in" filter="fade">
                                      <p:cBhvr>
                                        <p:cTn id="66" dur="100"/>
                                        <p:tgtEl>
                                          <p:spTgt spid="2761731">
                                            <p:txEl>
                                              <p:pRg st="10" end="10"/>
                                            </p:txEl>
                                          </p:spTgt>
                                        </p:tgtEl>
                                      </p:cBhvr>
                                    </p:animEffect>
                                    <p:anim calcmode="lin" valueType="num">
                                      <p:cBhvr>
                                        <p:cTn id="67" dur="400" fill="hold"/>
                                        <p:tgtEl>
                                          <p:spTgt spid="2761731">
                                            <p:txEl>
                                              <p:pRg st="10" end="10"/>
                                            </p:txEl>
                                          </p:spTgt>
                                        </p:tgtEl>
                                        <p:attrNameLst>
                                          <p:attrName>ppt_x</p:attrName>
                                        </p:attrNameLst>
                                      </p:cBhvr>
                                      <p:tavLst>
                                        <p:tav tm="0">
                                          <p:val>
                                            <p:strVal val="#ppt_x"/>
                                          </p:val>
                                        </p:tav>
                                        <p:tav tm="100000">
                                          <p:val>
                                            <p:strVal val="#ppt_x"/>
                                          </p:val>
                                        </p:tav>
                                      </p:tavLst>
                                    </p:anim>
                                    <p:anim calcmode="lin" valueType="num">
                                      <p:cBhvr>
                                        <p:cTn id="68" dur="400" fill="hold"/>
                                        <p:tgtEl>
                                          <p:spTgt spid="2761731">
                                            <p:txEl>
                                              <p:pRg st="10" end="10"/>
                                            </p:txEl>
                                          </p:spTgt>
                                        </p:tgtEl>
                                        <p:attrNameLst>
                                          <p:attrName>ppt_y</p:attrName>
                                        </p:attrNameLst>
                                      </p:cBhvr>
                                      <p:tavLst>
                                        <p:tav tm="0">
                                          <p:val>
                                            <p:strVal val="#ppt_y+0.31"/>
                                          </p:val>
                                        </p:tav>
                                        <p:tav tm="100000">
                                          <p:val>
                                            <p:strVal val="#ppt_y+0.31"/>
                                          </p:val>
                                        </p:tav>
                                      </p:tavLst>
                                    </p:anim>
                                    <p:anim calcmode="lin" valueType="num">
                                      <p:cBhvr>
                                        <p:cTn id="69" dur="600" decel="50000" fill="hold">
                                          <p:stCondLst>
                                            <p:cond delay="400"/>
                                          </p:stCondLst>
                                        </p:cTn>
                                        <p:tgtEl>
                                          <p:spTgt spid="2761731">
                                            <p:txEl>
                                              <p:pRg st="10" end="1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0" dur="600" decel="50000" fill="hold">
                                          <p:stCondLst>
                                            <p:cond delay="400"/>
                                          </p:stCondLst>
                                        </p:cTn>
                                        <p:tgtEl>
                                          <p:spTgt spid="2761731">
                                            <p:txEl>
                                              <p:pRg st="10" end="1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3" presetClass="entr" presetSubtype="0" fill="hold" nodeType="clickEffect">
                                  <p:stCondLst>
                                    <p:cond delay="0"/>
                                  </p:stCondLst>
                                  <p:childTnLst>
                                    <p:set>
                                      <p:cBhvr>
                                        <p:cTn id="74" dur="1" fill="hold">
                                          <p:stCondLst>
                                            <p:cond delay="0"/>
                                          </p:stCondLst>
                                        </p:cTn>
                                        <p:tgtEl>
                                          <p:spTgt spid="2761731">
                                            <p:txEl>
                                              <p:pRg st="11" end="11"/>
                                            </p:txEl>
                                          </p:spTgt>
                                        </p:tgtEl>
                                        <p:attrNameLst>
                                          <p:attrName>style.visibility</p:attrName>
                                        </p:attrNameLst>
                                      </p:cBhvr>
                                      <p:to>
                                        <p:strVal val="visible"/>
                                      </p:to>
                                    </p:set>
                                    <p:animEffect transition="in" filter="fade">
                                      <p:cBhvr>
                                        <p:cTn id="75" dur="100"/>
                                        <p:tgtEl>
                                          <p:spTgt spid="2761731">
                                            <p:txEl>
                                              <p:pRg st="11" end="11"/>
                                            </p:txEl>
                                          </p:spTgt>
                                        </p:tgtEl>
                                      </p:cBhvr>
                                    </p:animEffect>
                                    <p:anim calcmode="lin" valueType="num">
                                      <p:cBhvr>
                                        <p:cTn id="76" dur="400" fill="hold"/>
                                        <p:tgtEl>
                                          <p:spTgt spid="2761731">
                                            <p:txEl>
                                              <p:pRg st="11" end="11"/>
                                            </p:txEl>
                                          </p:spTgt>
                                        </p:tgtEl>
                                        <p:attrNameLst>
                                          <p:attrName>ppt_x</p:attrName>
                                        </p:attrNameLst>
                                      </p:cBhvr>
                                      <p:tavLst>
                                        <p:tav tm="0">
                                          <p:val>
                                            <p:strVal val="#ppt_x"/>
                                          </p:val>
                                        </p:tav>
                                        <p:tav tm="100000">
                                          <p:val>
                                            <p:strVal val="#ppt_x"/>
                                          </p:val>
                                        </p:tav>
                                      </p:tavLst>
                                    </p:anim>
                                    <p:anim calcmode="lin" valueType="num">
                                      <p:cBhvr>
                                        <p:cTn id="77" dur="400" fill="hold"/>
                                        <p:tgtEl>
                                          <p:spTgt spid="2761731">
                                            <p:txEl>
                                              <p:pRg st="11" end="11"/>
                                            </p:txEl>
                                          </p:spTgt>
                                        </p:tgtEl>
                                        <p:attrNameLst>
                                          <p:attrName>ppt_y</p:attrName>
                                        </p:attrNameLst>
                                      </p:cBhvr>
                                      <p:tavLst>
                                        <p:tav tm="0">
                                          <p:val>
                                            <p:strVal val="#ppt_y+0.31"/>
                                          </p:val>
                                        </p:tav>
                                        <p:tav tm="100000">
                                          <p:val>
                                            <p:strVal val="#ppt_y+0.31"/>
                                          </p:val>
                                        </p:tav>
                                      </p:tavLst>
                                    </p:anim>
                                    <p:anim calcmode="lin" valueType="num">
                                      <p:cBhvr>
                                        <p:cTn id="78" dur="600" decel="50000" fill="hold">
                                          <p:stCondLst>
                                            <p:cond delay="400"/>
                                          </p:stCondLst>
                                        </p:cTn>
                                        <p:tgtEl>
                                          <p:spTgt spid="2761731">
                                            <p:txEl>
                                              <p:pRg st="11" end="1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9" dur="600" decel="50000" fill="hold">
                                          <p:stCondLst>
                                            <p:cond delay="400"/>
                                          </p:stCondLst>
                                        </p:cTn>
                                        <p:tgtEl>
                                          <p:spTgt spid="2761731">
                                            <p:txEl>
                                              <p:pRg st="11" end="1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3" presetClass="entr" presetSubtype="0" fill="hold" nodeType="clickEffect">
                                  <p:stCondLst>
                                    <p:cond delay="0"/>
                                  </p:stCondLst>
                                  <p:childTnLst>
                                    <p:set>
                                      <p:cBhvr>
                                        <p:cTn id="83" dur="1" fill="hold">
                                          <p:stCondLst>
                                            <p:cond delay="0"/>
                                          </p:stCondLst>
                                        </p:cTn>
                                        <p:tgtEl>
                                          <p:spTgt spid="2761731">
                                            <p:txEl>
                                              <p:pRg st="12" end="12"/>
                                            </p:txEl>
                                          </p:spTgt>
                                        </p:tgtEl>
                                        <p:attrNameLst>
                                          <p:attrName>style.visibility</p:attrName>
                                        </p:attrNameLst>
                                      </p:cBhvr>
                                      <p:to>
                                        <p:strVal val="visible"/>
                                      </p:to>
                                    </p:set>
                                    <p:animEffect transition="in" filter="fade">
                                      <p:cBhvr>
                                        <p:cTn id="84" dur="100"/>
                                        <p:tgtEl>
                                          <p:spTgt spid="2761731">
                                            <p:txEl>
                                              <p:pRg st="12" end="12"/>
                                            </p:txEl>
                                          </p:spTgt>
                                        </p:tgtEl>
                                      </p:cBhvr>
                                    </p:animEffect>
                                    <p:anim calcmode="lin" valueType="num">
                                      <p:cBhvr>
                                        <p:cTn id="85" dur="400" fill="hold"/>
                                        <p:tgtEl>
                                          <p:spTgt spid="2761731">
                                            <p:txEl>
                                              <p:pRg st="12" end="12"/>
                                            </p:txEl>
                                          </p:spTgt>
                                        </p:tgtEl>
                                        <p:attrNameLst>
                                          <p:attrName>ppt_x</p:attrName>
                                        </p:attrNameLst>
                                      </p:cBhvr>
                                      <p:tavLst>
                                        <p:tav tm="0">
                                          <p:val>
                                            <p:strVal val="#ppt_x"/>
                                          </p:val>
                                        </p:tav>
                                        <p:tav tm="100000">
                                          <p:val>
                                            <p:strVal val="#ppt_x"/>
                                          </p:val>
                                        </p:tav>
                                      </p:tavLst>
                                    </p:anim>
                                    <p:anim calcmode="lin" valueType="num">
                                      <p:cBhvr>
                                        <p:cTn id="86" dur="400" fill="hold"/>
                                        <p:tgtEl>
                                          <p:spTgt spid="2761731">
                                            <p:txEl>
                                              <p:pRg st="12" end="12"/>
                                            </p:txEl>
                                          </p:spTgt>
                                        </p:tgtEl>
                                        <p:attrNameLst>
                                          <p:attrName>ppt_y</p:attrName>
                                        </p:attrNameLst>
                                      </p:cBhvr>
                                      <p:tavLst>
                                        <p:tav tm="0">
                                          <p:val>
                                            <p:strVal val="#ppt_y+0.31"/>
                                          </p:val>
                                        </p:tav>
                                        <p:tav tm="100000">
                                          <p:val>
                                            <p:strVal val="#ppt_y+0.31"/>
                                          </p:val>
                                        </p:tav>
                                      </p:tavLst>
                                    </p:anim>
                                    <p:anim calcmode="lin" valueType="num">
                                      <p:cBhvr>
                                        <p:cTn id="87" dur="600" decel="50000" fill="hold">
                                          <p:stCondLst>
                                            <p:cond delay="400"/>
                                          </p:stCondLst>
                                        </p:cTn>
                                        <p:tgtEl>
                                          <p:spTgt spid="2761731">
                                            <p:txEl>
                                              <p:pRg st="12" end="1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8" dur="600" decel="50000" fill="hold">
                                          <p:stCondLst>
                                            <p:cond delay="400"/>
                                          </p:stCondLst>
                                        </p:cTn>
                                        <p:tgtEl>
                                          <p:spTgt spid="2761731">
                                            <p:txEl>
                                              <p:pRg st="12" end="1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9" fill="hold" display="0">
                  <p:stCondLst>
                    <p:cond delay="indefinite"/>
                  </p:stCondLst>
                  <p:endCondLst>
                    <p:cond evt="onStopAudio" delay="0">
                      <p:tgtEl>
                        <p:sldTgt/>
                      </p:tgtEl>
                    </p:cond>
                  </p:endCondLst>
                </p:cTn>
                <p:tgtEl>
                  <p:spTgt spid="3"/>
                </p:tgtEl>
              </p:cMediaNode>
            </p:audio>
          </p:childTnLst>
        </p:cTn>
      </p:par>
    </p:tnLst>
    <p:bldLst>
      <p:bldP spid="7" grpId="0"/>
      <p:bldP spid="7" grpId="1"/>
      <p:bldP spid="8" grpId="0"/>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fld id="{E17E344D-1598-1144-BD06-68C060E33213}" type="slidenum">
              <a:rPr lang="en-US" altLang="x-none" sz="1400" i="0">
                <a:latin typeface="Arial" charset="0"/>
              </a:rPr>
              <a:pPr eaLnBrk="1" hangingPunct="1"/>
              <a:t>11</a:t>
            </a:fld>
            <a:endParaRPr lang="en-US" altLang="x-none" sz="1400" i="0">
              <a:latin typeface="Arial" charset="0"/>
            </a:endParaRPr>
          </a:p>
        </p:txBody>
      </p:sp>
      <p:sp>
        <p:nvSpPr>
          <p:cNvPr id="92162" name="Rectangle 2"/>
          <p:cNvSpPr>
            <a:spLocks noGrp="1" noChangeArrowheads="1"/>
          </p:cNvSpPr>
          <p:nvPr>
            <p:ph type="title"/>
          </p:nvPr>
        </p:nvSpPr>
        <p:spPr/>
        <p:txBody>
          <a:bodyPr/>
          <a:lstStyle/>
          <a:p>
            <a:pPr eaLnBrk="1" hangingPunct="1"/>
            <a:r>
              <a:rPr lang="en-US" altLang="x-none" dirty="0"/>
              <a:t>Lecture 23: Collisions</a:t>
            </a:r>
          </a:p>
        </p:txBody>
      </p:sp>
      <p:sp>
        <p:nvSpPr>
          <p:cNvPr id="2762755" name="Rectangle 3"/>
          <p:cNvSpPr>
            <a:spLocks noGrp="1" noChangeArrowheads="1"/>
          </p:cNvSpPr>
          <p:nvPr>
            <p:ph type="body" idx="1"/>
          </p:nvPr>
        </p:nvSpPr>
        <p:spPr>
          <a:xfrm>
            <a:off x="763588" y="1066800"/>
            <a:ext cx="7537450" cy="5029200"/>
          </a:xfrm>
        </p:spPr>
        <p:txBody>
          <a:bodyPr/>
          <a:lstStyle/>
          <a:p>
            <a:pPr lvl="1" eaLnBrk="1" hangingPunct="1"/>
            <a:r>
              <a:rPr lang="en-US" altLang="x-none" dirty="0"/>
              <a:t>Simple hashing fails in the case of a </a:t>
            </a:r>
            <a:r>
              <a:rPr lang="en-US" altLang="x-none" dirty="0">
                <a:solidFill>
                  <a:srgbClr val="FF0000"/>
                </a:solidFill>
              </a:rPr>
              <a:t>collision</a:t>
            </a:r>
            <a:r>
              <a:rPr lang="en-US" altLang="x-none" dirty="0"/>
              <a:t>:</a:t>
            </a:r>
          </a:p>
          <a:p>
            <a:pPr lvl="2" eaLnBrk="1" hangingPunct="1">
              <a:buFont typeface="Arial" charset="0"/>
              <a:buNone/>
            </a:pPr>
            <a:r>
              <a:rPr lang="en-US" altLang="x-none" dirty="0"/>
              <a:t>	</a:t>
            </a:r>
            <a:r>
              <a:rPr lang="en-US" altLang="x-none" b="1" dirty="0"/>
              <a:t>h(x</a:t>
            </a:r>
            <a:r>
              <a:rPr lang="en-US" altLang="x-none" b="1" baseline="-25000" dirty="0"/>
              <a:t>1</a:t>
            </a:r>
            <a:r>
              <a:rPr lang="en-US" altLang="x-none" b="1" dirty="0"/>
              <a:t>) == h(x</a:t>
            </a:r>
            <a:r>
              <a:rPr lang="en-US" altLang="x-none" b="1" baseline="-25000" dirty="0"/>
              <a:t>2</a:t>
            </a:r>
            <a:r>
              <a:rPr lang="en-US" altLang="x-none" b="1" dirty="0"/>
              <a:t>), where x</a:t>
            </a:r>
            <a:r>
              <a:rPr lang="en-US" altLang="x-none" b="1" baseline="-25000" dirty="0"/>
              <a:t>1</a:t>
            </a:r>
            <a:r>
              <a:rPr lang="en-US" altLang="x-none" b="1" dirty="0"/>
              <a:t> != x</a:t>
            </a:r>
            <a:r>
              <a:rPr lang="en-US" altLang="x-none" b="1" baseline="-25000" dirty="0"/>
              <a:t>2</a:t>
            </a:r>
            <a:endParaRPr lang="en-US" altLang="x-none" b="1" dirty="0"/>
          </a:p>
          <a:p>
            <a:pPr lvl="2" eaLnBrk="1" hangingPunct="1"/>
            <a:r>
              <a:rPr lang="en-US" altLang="x-none" dirty="0"/>
              <a:t>Two distinct keys hash to the same location!</a:t>
            </a:r>
          </a:p>
          <a:p>
            <a:pPr lvl="1" eaLnBrk="1" hangingPunct="1"/>
            <a:r>
              <a:rPr lang="en-US" altLang="x-none" dirty="0"/>
              <a:t>Can we </a:t>
            </a:r>
            <a:r>
              <a:rPr lang="en-US" altLang="x-none" b="1" dirty="0"/>
              <a:t>avoid collisions </a:t>
            </a:r>
            <a:r>
              <a:rPr lang="en-US" altLang="x-none" dirty="0"/>
              <a:t>(i.e. guarantee that they do not occur)?</a:t>
            </a:r>
          </a:p>
          <a:p>
            <a:pPr lvl="2" eaLnBrk="1" hangingPunct="1"/>
            <a:r>
              <a:rPr lang="en-US" altLang="x-none" dirty="0"/>
              <a:t>Yes, but only when size of the </a:t>
            </a:r>
            <a:r>
              <a:rPr lang="en-US" altLang="x-none" dirty="0">
                <a:solidFill>
                  <a:srgbClr val="FF0000"/>
                </a:solidFill>
              </a:rPr>
              <a:t>key space, </a:t>
            </a:r>
            <a:r>
              <a:rPr lang="en-US" altLang="x-none" b="1" i="1" dirty="0">
                <a:solidFill>
                  <a:srgbClr val="FF0000"/>
                </a:solidFill>
                <a:latin typeface="Castellar" charset="0"/>
              </a:rPr>
              <a:t>K</a:t>
            </a:r>
            <a:r>
              <a:rPr lang="en-US" altLang="x-none" dirty="0"/>
              <a:t>, is </a:t>
            </a:r>
            <a:r>
              <a:rPr lang="en-US" altLang="x-none" dirty="0">
                <a:solidFill>
                  <a:srgbClr val="FF0000"/>
                </a:solidFill>
              </a:rPr>
              <a:t>less than or equal</a:t>
            </a:r>
            <a:r>
              <a:rPr lang="en-US" altLang="x-none" dirty="0"/>
              <a:t> to the </a:t>
            </a:r>
            <a:r>
              <a:rPr lang="en-US" altLang="x-none" dirty="0">
                <a:solidFill>
                  <a:srgbClr val="FF0000"/>
                </a:solidFill>
              </a:rPr>
              <a:t>table size, M</a:t>
            </a:r>
          </a:p>
          <a:p>
            <a:pPr lvl="3" eaLnBrk="1" hangingPunct="1"/>
            <a:r>
              <a:rPr lang="en-US" altLang="x-none" dirty="0"/>
              <a:t>When |K| &lt;= M there is a technique called </a:t>
            </a:r>
            <a:r>
              <a:rPr lang="en-US" altLang="x-none" b="1" i="1" dirty="0"/>
              <a:t>perfect hashing</a:t>
            </a:r>
            <a:r>
              <a:rPr lang="en-US" altLang="x-none" dirty="0"/>
              <a:t> that can ensure no collisions</a:t>
            </a:r>
          </a:p>
          <a:p>
            <a:pPr lvl="3" eaLnBrk="1" hangingPunct="1"/>
            <a:r>
              <a:rPr lang="en-US" altLang="x-none" dirty="0"/>
              <a:t>It also works if N &lt;= M, but the keys are known in advance, which in effect reduces the key space to N</a:t>
            </a:r>
          </a:p>
          <a:p>
            <a:pPr lvl="4" eaLnBrk="1" hangingPunct="1"/>
            <a:r>
              <a:rPr lang="en-US" altLang="x-none" dirty="0"/>
              <a:t>Ex: Hashing the keywords of a programming language during compilation of a program</a:t>
            </a:r>
          </a:p>
        </p:txBody>
      </p:sp>
      <p:pic>
        <p:nvPicPr>
          <p:cNvPr id="3" name="Audio 2">
            <a:hlinkClick r:id="" action="ppaction://media"/>
            <a:extLst>
              <a:ext uri="{FF2B5EF4-FFF2-40B4-BE49-F238E27FC236}">
                <a16:creationId xmlns:a16="http://schemas.microsoft.com/office/drawing/2014/main" id="{8E52B9AD-5182-674C-A9D1-ED817884880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329792775"/>
      </p:ext>
    </p:extLst>
  </p:cSld>
  <p:clrMapOvr>
    <a:masterClrMapping/>
  </p:clrMapOvr>
  <mc:AlternateContent xmlns:mc="http://schemas.openxmlformats.org/markup-compatibility/2006" xmlns:p14="http://schemas.microsoft.com/office/powerpoint/2010/main">
    <mc:Choice Requires="p14">
      <p:transition spd="slow" p14:dur="2000" advTm="211335"/>
    </mc:Choice>
    <mc:Fallback xmlns="">
      <p:transition spd="slow" advTm="211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6" presetClass="entr" presetSubtype="0" fill="hold" nodeType="clickEffect">
                                  <p:stCondLst>
                                    <p:cond delay="0"/>
                                  </p:stCondLst>
                                  <p:childTnLst>
                                    <p:set>
                                      <p:cBhvr>
                                        <p:cTn id="10" dur="1" fill="hold">
                                          <p:stCondLst>
                                            <p:cond delay="0"/>
                                          </p:stCondLst>
                                        </p:cTn>
                                        <p:tgtEl>
                                          <p:spTgt spid="2762755">
                                            <p:txEl>
                                              <p:pRg st="1" end="1"/>
                                            </p:txEl>
                                          </p:spTgt>
                                        </p:tgtEl>
                                        <p:attrNameLst>
                                          <p:attrName>style.visibility</p:attrName>
                                        </p:attrNameLst>
                                      </p:cBhvr>
                                      <p:to>
                                        <p:strVal val="visible"/>
                                      </p:to>
                                    </p:set>
                                    <p:animEffect transition="in" filter="wipe(down)">
                                      <p:cBhvr>
                                        <p:cTn id="11" dur="580">
                                          <p:stCondLst>
                                            <p:cond delay="0"/>
                                          </p:stCondLst>
                                        </p:cTn>
                                        <p:tgtEl>
                                          <p:spTgt spid="2762755">
                                            <p:txEl>
                                              <p:pRg st="1" end="1"/>
                                            </p:txEl>
                                          </p:spTgt>
                                        </p:tgtEl>
                                      </p:cBhvr>
                                    </p:animEffect>
                                    <p:anim calcmode="lin" valueType="num">
                                      <p:cBhvr>
                                        <p:cTn id="12" dur="1822" tmFilter="0,0; 0.14,0.36; 0.43,0.73; 0.71,0.91; 1.0,1.0">
                                          <p:stCondLst>
                                            <p:cond delay="0"/>
                                          </p:stCondLst>
                                        </p:cTn>
                                        <p:tgtEl>
                                          <p:spTgt spid="2762755">
                                            <p:txEl>
                                              <p:pRg st="1" end="1"/>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762755">
                                            <p:txEl>
                                              <p:pRg st="1" end="1"/>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762755">
                                            <p:txEl>
                                              <p:pRg st="1" end="1"/>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762755">
                                            <p:txEl>
                                              <p:pRg st="1" end="1"/>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762755">
                                            <p:txEl>
                                              <p:pRg st="1" end="1"/>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2762755">
                                            <p:txEl>
                                              <p:pRg st="1" end="1"/>
                                            </p:txEl>
                                          </p:spTgt>
                                        </p:tgtEl>
                                      </p:cBhvr>
                                      <p:to x="100000" y="60000"/>
                                    </p:animScale>
                                    <p:animScale>
                                      <p:cBhvr>
                                        <p:cTn id="18" dur="166" decel="50000">
                                          <p:stCondLst>
                                            <p:cond delay="676"/>
                                          </p:stCondLst>
                                        </p:cTn>
                                        <p:tgtEl>
                                          <p:spTgt spid="2762755">
                                            <p:txEl>
                                              <p:pRg st="1" end="1"/>
                                            </p:txEl>
                                          </p:spTgt>
                                        </p:tgtEl>
                                      </p:cBhvr>
                                      <p:to x="100000" y="100000"/>
                                    </p:animScale>
                                    <p:animScale>
                                      <p:cBhvr>
                                        <p:cTn id="19" dur="26">
                                          <p:stCondLst>
                                            <p:cond delay="1312"/>
                                          </p:stCondLst>
                                        </p:cTn>
                                        <p:tgtEl>
                                          <p:spTgt spid="2762755">
                                            <p:txEl>
                                              <p:pRg st="1" end="1"/>
                                            </p:txEl>
                                          </p:spTgt>
                                        </p:tgtEl>
                                      </p:cBhvr>
                                      <p:to x="100000" y="80000"/>
                                    </p:animScale>
                                    <p:animScale>
                                      <p:cBhvr>
                                        <p:cTn id="20" dur="166" decel="50000">
                                          <p:stCondLst>
                                            <p:cond delay="1338"/>
                                          </p:stCondLst>
                                        </p:cTn>
                                        <p:tgtEl>
                                          <p:spTgt spid="2762755">
                                            <p:txEl>
                                              <p:pRg st="1" end="1"/>
                                            </p:txEl>
                                          </p:spTgt>
                                        </p:tgtEl>
                                      </p:cBhvr>
                                      <p:to x="100000" y="100000"/>
                                    </p:animScale>
                                    <p:animScale>
                                      <p:cBhvr>
                                        <p:cTn id="21" dur="26">
                                          <p:stCondLst>
                                            <p:cond delay="1642"/>
                                          </p:stCondLst>
                                        </p:cTn>
                                        <p:tgtEl>
                                          <p:spTgt spid="2762755">
                                            <p:txEl>
                                              <p:pRg st="1" end="1"/>
                                            </p:txEl>
                                          </p:spTgt>
                                        </p:tgtEl>
                                      </p:cBhvr>
                                      <p:to x="100000" y="90000"/>
                                    </p:animScale>
                                    <p:animScale>
                                      <p:cBhvr>
                                        <p:cTn id="22" dur="166" decel="50000">
                                          <p:stCondLst>
                                            <p:cond delay="1668"/>
                                          </p:stCondLst>
                                        </p:cTn>
                                        <p:tgtEl>
                                          <p:spTgt spid="2762755">
                                            <p:txEl>
                                              <p:pRg st="1" end="1"/>
                                            </p:txEl>
                                          </p:spTgt>
                                        </p:tgtEl>
                                      </p:cBhvr>
                                      <p:to x="100000" y="100000"/>
                                    </p:animScale>
                                    <p:animScale>
                                      <p:cBhvr>
                                        <p:cTn id="23" dur="26">
                                          <p:stCondLst>
                                            <p:cond delay="1808"/>
                                          </p:stCondLst>
                                        </p:cTn>
                                        <p:tgtEl>
                                          <p:spTgt spid="2762755">
                                            <p:txEl>
                                              <p:pRg st="1" end="1"/>
                                            </p:txEl>
                                          </p:spTgt>
                                        </p:tgtEl>
                                      </p:cBhvr>
                                      <p:to x="100000" y="95000"/>
                                    </p:animScale>
                                    <p:animScale>
                                      <p:cBhvr>
                                        <p:cTn id="24" dur="166" decel="50000">
                                          <p:stCondLst>
                                            <p:cond delay="1834"/>
                                          </p:stCondLst>
                                        </p:cTn>
                                        <p:tgtEl>
                                          <p:spTgt spid="2762755">
                                            <p:txEl>
                                              <p:pRg st="1" end="1"/>
                                            </p:txEl>
                                          </p:spTgt>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2762755">
                                            <p:txEl>
                                              <p:pRg st="2" end="2"/>
                                            </p:txEl>
                                          </p:spTgt>
                                        </p:tgtEl>
                                        <p:attrNameLst>
                                          <p:attrName>style.visibility</p:attrName>
                                        </p:attrNameLst>
                                      </p:cBhvr>
                                      <p:to>
                                        <p:strVal val="visible"/>
                                      </p:to>
                                    </p:set>
                                    <p:animEffect transition="in" filter="wipe(down)">
                                      <p:cBhvr>
                                        <p:cTn id="29" dur="580">
                                          <p:stCondLst>
                                            <p:cond delay="0"/>
                                          </p:stCondLst>
                                        </p:cTn>
                                        <p:tgtEl>
                                          <p:spTgt spid="2762755">
                                            <p:txEl>
                                              <p:pRg st="2" end="2"/>
                                            </p:txEl>
                                          </p:spTgt>
                                        </p:tgtEl>
                                      </p:cBhvr>
                                    </p:animEffect>
                                    <p:anim calcmode="lin" valueType="num">
                                      <p:cBhvr>
                                        <p:cTn id="30" dur="1822" tmFilter="0,0; 0.14,0.36; 0.43,0.73; 0.71,0.91; 1.0,1.0">
                                          <p:stCondLst>
                                            <p:cond delay="0"/>
                                          </p:stCondLst>
                                        </p:cTn>
                                        <p:tgtEl>
                                          <p:spTgt spid="2762755">
                                            <p:txEl>
                                              <p:pRg st="2" end="2"/>
                                            </p:tx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762755">
                                            <p:txEl>
                                              <p:pRg st="2" end="2"/>
                                            </p:tx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762755">
                                            <p:txEl>
                                              <p:pRg st="2" end="2"/>
                                            </p:tx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762755">
                                            <p:txEl>
                                              <p:pRg st="2" end="2"/>
                                            </p:tx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762755">
                                            <p:txEl>
                                              <p:pRg st="2" end="2"/>
                                            </p:tx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2762755">
                                            <p:txEl>
                                              <p:pRg st="2" end="2"/>
                                            </p:txEl>
                                          </p:spTgt>
                                        </p:tgtEl>
                                      </p:cBhvr>
                                      <p:to x="100000" y="60000"/>
                                    </p:animScale>
                                    <p:animScale>
                                      <p:cBhvr>
                                        <p:cTn id="36" dur="166" decel="50000">
                                          <p:stCondLst>
                                            <p:cond delay="676"/>
                                          </p:stCondLst>
                                        </p:cTn>
                                        <p:tgtEl>
                                          <p:spTgt spid="2762755">
                                            <p:txEl>
                                              <p:pRg st="2" end="2"/>
                                            </p:txEl>
                                          </p:spTgt>
                                        </p:tgtEl>
                                      </p:cBhvr>
                                      <p:to x="100000" y="100000"/>
                                    </p:animScale>
                                    <p:animScale>
                                      <p:cBhvr>
                                        <p:cTn id="37" dur="26">
                                          <p:stCondLst>
                                            <p:cond delay="1312"/>
                                          </p:stCondLst>
                                        </p:cTn>
                                        <p:tgtEl>
                                          <p:spTgt spid="2762755">
                                            <p:txEl>
                                              <p:pRg st="2" end="2"/>
                                            </p:txEl>
                                          </p:spTgt>
                                        </p:tgtEl>
                                      </p:cBhvr>
                                      <p:to x="100000" y="80000"/>
                                    </p:animScale>
                                    <p:animScale>
                                      <p:cBhvr>
                                        <p:cTn id="38" dur="166" decel="50000">
                                          <p:stCondLst>
                                            <p:cond delay="1338"/>
                                          </p:stCondLst>
                                        </p:cTn>
                                        <p:tgtEl>
                                          <p:spTgt spid="2762755">
                                            <p:txEl>
                                              <p:pRg st="2" end="2"/>
                                            </p:txEl>
                                          </p:spTgt>
                                        </p:tgtEl>
                                      </p:cBhvr>
                                      <p:to x="100000" y="100000"/>
                                    </p:animScale>
                                    <p:animScale>
                                      <p:cBhvr>
                                        <p:cTn id="39" dur="26">
                                          <p:stCondLst>
                                            <p:cond delay="1642"/>
                                          </p:stCondLst>
                                        </p:cTn>
                                        <p:tgtEl>
                                          <p:spTgt spid="2762755">
                                            <p:txEl>
                                              <p:pRg st="2" end="2"/>
                                            </p:txEl>
                                          </p:spTgt>
                                        </p:tgtEl>
                                      </p:cBhvr>
                                      <p:to x="100000" y="90000"/>
                                    </p:animScale>
                                    <p:animScale>
                                      <p:cBhvr>
                                        <p:cTn id="40" dur="166" decel="50000">
                                          <p:stCondLst>
                                            <p:cond delay="1668"/>
                                          </p:stCondLst>
                                        </p:cTn>
                                        <p:tgtEl>
                                          <p:spTgt spid="2762755">
                                            <p:txEl>
                                              <p:pRg st="2" end="2"/>
                                            </p:txEl>
                                          </p:spTgt>
                                        </p:tgtEl>
                                      </p:cBhvr>
                                      <p:to x="100000" y="100000"/>
                                    </p:animScale>
                                    <p:animScale>
                                      <p:cBhvr>
                                        <p:cTn id="41" dur="26">
                                          <p:stCondLst>
                                            <p:cond delay="1808"/>
                                          </p:stCondLst>
                                        </p:cTn>
                                        <p:tgtEl>
                                          <p:spTgt spid="2762755">
                                            <p:txEl>
                                              <p:pRg st="2" end="2"/>
                                            </p:txEl>
                                          </p:spTgt>
                                        </p:tgtEl>
                                      </p:cBhvr>
                                      <p:to x="100000" y="95000"/>
                                    </p:animScale>
                                    <p:animScale>
                                      <p:cBhvr>
                                        <p:cTn id="42" dur="166" decel="50000">
                                          <p:stCondLst>
                                            <p:cond delay="1834"/>
                                          </p:stCondLst>
                                        </p:cTn>
                                        <p:tgtEl>
                                          <p:spTgt spid="2762755">
                                            <p:txEl>
                                              <p:pRg st="2" end="2"/>
                                            </p:txEl>
                                          </p:spTgt>
                                        </p:tgtEl>
                                      </p:cBhvr>
                                      <p:to x="100000" y="100000"/>
                                    </p:animScale>
                                  </p:childTnLst>
                                </p:cTn>
                              </p:par>
                            </p:childTnLst>
                          </p:cTn>
                        </p:par>
                      </p:childTnLst>
                    </p:cTn>
                  </p:par>
                  <p:par>
                    <p:cTn id="43" fill="hold" nodeType="clickPar">
                      <p:stCondLst>
                        <p:cond delay="indefinite"/>
                      </p:stCondLst>
                      <p:childTnLst>
                        <p:par>
                          <p:cTn id="44" fill="hold" nodeType="withGroup">
                            <p:stCondLst>
                              <p:cond delay="0"/>
                            </p:stCondLst>
                            <p:childTnLst>
                              <p:par>
                                <p:cTn id="45" presetID="25" presetClass="entr" presetSubtype="0" fill="hold" nodeType="clickEffect">
                                  <p:stCondLst>
                                    <p:cond delay="0"/>
                                  </p:stCondLst>
                                  <p:childTnLst>
                                    <p:set>
                                      <p:cBhvr>
                                        <p:cTn id="46" dur="1" fill="hold">
                                          <p:stCondLst>
                                            <p:cond delay="0"/>
                                          </p:stCondLst>
                                        </p:cTn>
                                        <p:tgtEl>
                                          <p:spTgt spid="2762755">
                                            <p:txEl>
                                              <p:pRg st="3" end="3"/>
                                            </p:txEl>
                                          </p:spTgt>
                                        </p:tgtEl>
                                        <p:attrNameLst>
                                          <p:attrName>style.visibility</p:attrName>
                                        </p:attrNameLst>
                                      </p:cBhvr>
                                      <p:to>
                                        <p:strVal val="visible"/>
                                      </p:to>
                                    </p:set>
                                    <p:anim calcmode="lin" valueType="num">
                                      <p:cBhvr>
                                        <p:cTn id="47" dur="500" decel="50000" fill="hold">
                                          <p:stCondLst>
                                            <p:cond delay="0"/>
                                          </p:stCondLst>
                                        </p:cTn>
                                        <p:tgtEl>
                                          <p:spTgt spid="2762755">
                                            <p:txEl>
                                              <p:pRg st="3" end="3"/>
                                            </p:txEl>
                                          </p:spTgt>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2762755">
                                            <p:txEl>
                                              <p:pRg st="3" end="3"/>
                                            </p:txEl>
                                          </p:spTgt>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2762755">
                                            <p:txEl>
                                              <p:pRg st="3" end="3"/>
                                            </p:txEl>
                                          </p:spTgt>
                                        </p:tgtEl>
                                        <p:attrNameLst>
                                          <p:attrName>ppt_w</p:attrName>
                                        </p:attrNameLst>
                                      </p:cBhvr>
                                      <p:tavLst>
                                        <p:tav tm="0">
                                          <p:val>
                                            <p:strVal val="#ppt_w*.05"/>
                                          </p:val>
                                        </p:tav>
                                        <p:tav tm="100000">
                                          <p:val>
                                            <p:strVal val="#ppt_w"/>
                                          </p:val>
                                        </p:tav>
                                      </p:tavLst>
                                    </p:anim>
                                    <p:anim calcmode="lin" valueType="num">
                                      <p:cBhvr>
                                        <p:cTn id="50" dur="1000" fill="hold"/>
                                        <p:tgtEl>
                                          <p:spTgt spid="2762755">
                                            <p:txEl>
                                              <p:pRg st="3" end="3"/>
                                            </p:txEl>
                                          </p:spTgt>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2762755">
                                            <p:txEl>
                                              <p:pRg st="3" end="3"/>
                                            </p:txEl>
                                          </p:spTgt>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2762755">
                                            <p:txEl>
                                              <p:pRg st="3" end="3"/>
                                            </p:txEl>
                                          </p:spTgt>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2762755">
                                            <p:txEl>
                                              <p:pRg st="3" end="3"/>
                                            </p:txEl>
                                          </p:spTgt>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2762755">
                                            <p:txEl>
                                              <p:pRg st="3" end="3"/>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9" presetClass="entr" presetSubtype="10" fill="hold" nodeType="clickEffect">
                                  <p:stCondLst>
                                    <p:cond delay="0"/>
                                  </p:stCondLst>
                                  <p:childTnLst>
                                    <p:set>
                                      <p:cBhvr>
                                        <p:cTn id="58" dur="1" fill="hold">
                                          <p:stCondLst>
                                            <p:cond delay="0"/>
                                          </p:stCondLst>
                                        </p:cTn>
                                        <p:tgtEl>
                                          <p:spTgt spid="2762755">
                                            <p:txEl>
                                              <p:pRg st="4" end="4"/>
                                            </p:txEl>
                                          </p:spTgt>
                                        </p:tgtEl>
                                        <p:attrNameLst>
                                          <p:attrName>style.visibility</p:attrName>
                                        </p:attrNameLst>
                                      </p:cBhvr>
                                      <p:to>
                                        <p:strVal val="visible"/>
                                      </p:to>
                                    </p:set>
                                    <p:anim calcmode="lin" valueType="num">
                                      <p:cBhvr>
                                        <p:cTn id="59" dur="5000" fill="hold"/>
                                        <p:tgtEl>
                                          <p:spTgt spid="2762755">
                                            <p:txEl>
                                              <p:pRg st="4" end="4"/>
                                            </p:txEl>
                                          </p:spTgt>
                                        </p:tgtEl>
                                        <p:attrNameLst>
                                          <p:attrName>ppt_w</p:attrName>
                                        </p:attrNameLst>
                                      </p:cBhvr>
                                      <p:tavLst>
                                        <p:tav tm="0" fmla="#ppt_w*sin(2.5*pi*$)">
                                          <p:val>
                                            <p:fltVal val="0"/>
                                          </p:val>
                                        </p:tav>
                                        <p:tav tm="100000">
                                          <p:val>
                                            <p:fltVal val="1"/>
                                          </p:val>
                                        </p:tav>
                                      </p:tavLst>
                                    </p:anim>
                                    <p:anim calcmode="lin" valueType="num">
                                      <p:cBhvr>
                                        <p:cTn id="60" dur="5000" fill="hold"/>
                                        <p:tgtEl>
                                          <p:spTgt spid="2762755">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9" presetClass="entr" presetSubtype="10" fill="hold" nodeType="clickEffect">
                                  <p:stCondLst>
                                    <p:cond delay="0"/>
                                  </p:stCondLst>
                                  <p:childTnLst>
                                    <p:set>
                                      <p:cBhvr>
                                        <p:cTn id="64" dur="1" fill="hold">
                                          <p:stCondLst>
                                            <p:cond delay="0"/>
                                          </p:stCondLst>
                                        </p:cTn>
                                        <p:tgtEl>
                                          <p:spTgt spid="2762755">
                                            <p:txEl>
                                              <p:pRg st="5" end="5"/>
                                            </p:txEl>
                                          </p:spTgt>
                                        </p:tgtEl>
                                        <p:attrNameLst>
                                          <p:attrName>style.visibility</p:attrName>
                                        </p:attrNameLst>
                                      </p:cBhvr>
                                      <p:to>
                                        <p:strVal val="visible"/>
                                      </p:to>
                                    </p:set>
                                    <p:anim calcmode="lin" valueType="num">
                                      <p:cBhvr>
                                        <p:cTn id="65" dur="5000" fill="hold"/>
                                        <p:tgtEl>
                                          <p:spTgt spid="2762755">
                                            <p:txEl>
                                              <p:pRg st="5" end="5"/>
                                            </p:txEl>
                                          </p:spTgt>
                                        </p:tgtEl>
                                        <p:attrNameLst>
                                          <p:attrName>ppt_w</p:attrName>
                                        </p:attrNameLst>
                                      </p:cBhvr>
                                      <p:tavLst>
                                        <p:tav tm="0" fmla="#ppt_w*sin(2.5*pi*$)">
                                          <p:val>
                                            <p:fltVal val="0"/>
                                          </p:val>
                                        </p:tav>
                                        <p:tav tm="100000">
                                          <p:val>
                                            <p:fltVal val="1"/>
                                          </p:val>
                                        </p:tav>
                                      </p:tavLst>
                                    </p:anim>
                                    <p:anim calcmode="lin" valueType="num">
                                      <p:cBhvr>
                                        <p:cTn id="66" dur="5000" fill="hold"/>
                                        <p:tgtEl>
                                          <p:spTgt spid="2762755">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9" presetClass="entr" presetSubtype="10" fill="hold" nodeType="clickEffect">
                                  <p:stCondLst>
                                    <p:cond delay="0"/>
                                  </p:stCondLst>
                                  <p:childTnLst>
                                    <p:set>
                                      <p:cBhvr>
                                        <p:cTn id="70" dur="1" fill="hold">
                                          <p:stCondLst>
                                            <p:cond delay="0"/>
                                          </p:stCondLst>
                                        </p:cTn>
                                        <p:tgtEl>
                                          <p:spTgt spid="2762755">
                                            <p:txEl>
                                              <p:pRg st="6" end="6"/>
                                            </p:txEl>
                                          </p:spTgt>
                                        </p:tgtEl>
                                        <p:attrNameLst>
                                          <p:attrName>style.visibility</p:attrName>
                                        </p:attrNameLst>
                                      </p:cBhvr>
                                      <p:to>
                                        <p:strVal val="visible"/>
                                      </p:to>
                                    </p:set>
                                    <p:anim calcmode="lin" valueType="num">
                                      <p:cBhvr>
                                        <p:cTn id="71" dur="5000" fill="hold"/>
                                        <p:tgtEl>
                                          <p:spTgt spid="2762755">
                                            <p:txEl>
                                              <p:pRg st="6" end="6"/>
                                            </p:txEl>
                                          </p:spTgt>
                                        </p:tgtEl>
                                        <p:attrNameLst>
                                          <p:attrName>ppt_w</p:attrName>
                                        </p:attrNameLst>
                                      </p:cBhvr>
                                      <p:tavLst>
                                        <p:tav tm="0" fmla="#ppt_w*sin(2.5*pi*$)">
                                          <p:val>
                                            <p:fltVal val="0"/>
                                          </p:val>
                                        </p:tav>
                                        <p:tav tm="100000">
                                          <p:val>
                                            <p:fltVal val="1"/>
                                          </p:val>
                                        </p:tav>
                                      </p:tavLst>
                                    </p:anim>
                                    <p:anim calcmode="lin" valueType="num">
                                      <p:cBhvr>
                                        <p:cTn id="72" dur="5000" fill="hold"/>
                                        <p:tgtEl>
                                          <p:spTgt spid="2762755">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9" presetClass="entr" presetSubtype="10" fill="hold" nodeType="clickEffect">
                                  <p:stCondLst>
                                    <p:cond delay="0"/>
                                  </p:stCondLst>
                                  <p:childTnLst>
                                    <p:set>
                                      <p:cBhvr>
                                        <p:cTn id="76" dur="1" fill="hold">
                                          <p:stCondLst>
                                            <p:cond delay="0"/>
                                          </p:stCondLst>
                                        </p:cTn>
                                        <p:tgtEl>
                                          <p:spTgt spid="2762755">
                                            <p:txEl>
                                              <p:pRg st="7" end="7"/>
                                            </p:txEl>
                                          </p:spTgt>
                                        </p:tgtEl>
                                        <p:attrNameLst>
                                          <p:attrName>style.visibility</p:attrName>
                                        </p:attrNameLst>
                                      </p:cBhvr>
                                      <p:to>
                                        <p:strVal val="visible"/>
                                      </p:to>
                                    </p:set>
                                    <p:anim calcmode="lin" valueType="num">
                                      <p:cBhvr>
                                        <p:cTn id="77" dur="5000" fill="hold"/>
                                        <p:tgtEl>
                                          <p:spTgt spid="2762755">
                                            <p:txEl>
                                              <p:pRg st="7" end="7"/>
                                            </p:txEl>
                                          </p:spTgt>
                                        </p:tgtEl>
                                        <p:attrNameLst>
                                          <p:attrName>ppt_w</p:attrName>
                                        </p:attrNameLst>
                                      </p:cBhvr>
                                      <p:tavLst>
                                        <p:tav tm="0" fmla="#ppt_w*sin(2.5*pi*$)">
                                          <p:val>
                                            <p:fltVal val="0"/>
                                          </p:val>
                                        </p:tav>
                                        <p:tav tm="100000">
                                          <p:val>
                                            <p:fltVal val="1"/>
                                          </p:val>
                                        </p:tav>
                                      </p:tavLst>
                                    </p:anim>
                                    <p:anim calcmode="lin" valueType="num">
                                      <p:cBhvr>
                                        <p:cTn id="78" dur="5000" fill="hold"/>
                                        <p:tgtEl>
                                          <p:spTgt spid="2762755">
                                            <p:txEl>
                                              <p:pRg st="7" end="7"/>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9"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fld id="{AC6DC208-3225-2D48-A800-35FC72F95B93}" type="slidenum">
              <a:rPr lang="en-US" altLang="x-none" sz="1400" i="0">
                <a:latin typeface="Arial" charset="0"/>
              </a:rPr>
              <a:pPr eaLnBrk="1" hangingPunct="1"/>
              <a:t>12</a:t>
            </a:fld>
            <a:endParaRPr lang="en-US" altLang="x-none" sz="1400" i="0">
              <a:latin typeface="Arial" charset="0"/>
            </a:endParaRPr>
          </a:p>
        </p:txBody>
      </p:sp>
      <p:sp>
        <p:nvSpPr>
          <p:cNvPr id="93186" name="Rectangle 2"/>
          <p:cNvSpPr>
            <a:spLocks noGrp="1" noChangeArrowheads="1"/>
          </p:cNvSpPr>
          <p:nvPr>
            <p:ph type="title"/>
          </p:nvPr>
        </p:nvSpPr>
        <p:spPr/>
        <p:txBody>
          <a:bodyPr/>
          <a:lstStyle/>
          <a:p>
            <a:pPr eaLnBrk="1" hangingPunct="1"/>
            <a:r>
              <a:rPr lang="en-US" altLang="x-none" dirty="0"/>
              <a:t>Lecture 23: Collisions</a:t>
            </a:r>
          </a:p>
        </p:txBody>
      </p:sp>
      <p:sp>
        <p:nvSpPr>
          <p:cNvPr id="2763779" name="Rectangle 3"/>
          <p:cNvSpPr>
            <a:spLocks noGrp="1" noChangeArrowheads="1"/>
          </p:cNvSpPr>
          <p:nvPr>
            <p:ph type="body" idx="1"/>
          </p:nvPr>
        </p:nvSpPr>
        <p:spPr/>
        <p:txBody>
          <a:bodyPr/>
          <a:lstStyle/>
          <a:p>
            <a:pPr lvl="2" eaLnBrk="1" hangingPunct="1"/>
            <a:r>
              <a:rPr lang="en-US" altLang="x-none"/>
              <a:t>When |K| &gt; M, by the </a:t>
            </a:r>
            <a:r>
              <a:rPr lang="en-US" altLang="x-none">
                <a:solidFill>
                  <a:srgbClr val="FF0000"/>
                </a:solidFill>
              </a:rPr>
              <a:t>pigeonhole principle</a:t>
            </a:r>
            <a:r>
              <a:rPr lang="en-US" altLang="x-none"/>
              <a:t>, collisions cannot be eliminated</a:t>
            </a:r>
          </a:p>
          <a:p>
            <a:pPr lvl="3" eaLnBrk="1" hangingPunct="1"/>
            <a:r>
              <a:rPr lang="en-US" altLang="x-none"/>
              <a:t>We have more pigeons (potential keys) than we have pigeonholes (table locations), so at least 2 pigeons must share a pigeonhole</a:t>
            </a:r>
          </a:p>
          <a:p>
            <a:pPr lvl="3" eaLnBrk="1" hangingPunct="1"/>
            <a:r>
              <a:rPr lang="en-US" altLang="x-none"/>
              <a:t>Unfortunately, this is usually the case</a:t>
            </a:r>
          </a:p>
          <a:p>
            <a:pPr lvl="3" eaLnBrk="1" hangingPunct="1"/>
            <a:r>
              <a:rPr lang="en-US" altLang="x-none"/>
              <a:t>For example, an employer using SSNs as the key</a:t>
            </a:r>
          </a:p>
          <a:p>
            <a:pPr lvl="4" eaLnBrk="1" hangingPunct="1"/>
            <a:r>
              <a:rPr lang="en-US" altLang="x-none"/>
              <a:t>Let M = 1000 and N = 500</a:t>
            </a:r>
          </a:p>
          <a:p>
            <a:pPr lvl="4" eaLnBrk="1" hangingPunct="1"/>
            <a:r>
              <a:rPr lang="en-US" altLang="x-none"/>
              <a:t>It seems like we should be able to avoid collisions, since our table will not be full</a:t>
            </a:r>
          </a:p>
          <a:p>
            <a:pPr lvl="4" eaLnBrk="1" hangingPunct="1"/>
            <a:r>
              <a:rPr lang="en-US" altLang="x-none"/>
              <a:t>However, |K| = 10</a:t>
            </a:r>
            <a:r>
              <a:rPr lang="en-US" altLang="x-none" baseline="30000"/>
              <a:t>9</a:t>
            </a:r>
            <a:r>
              <a:rPr lang="en-US" altLang="x-none"/>
              <a:t> since we do not know what the 500 keys will be in advance (employees are hired and fired, so in fact the keys change)</a:t>
            </a:r>
          </a:p>
          <a:p>
            <a:pPr lvl="4" eaLnBrk="1" hangingPunct="1"/>
            <a:endParaRPr lang="en-US" altLang="x-none"/>
          </a:p>
        </p:txBody>
      </p:sp>
      <p:pic>
        <p:nvPicPr>
          <p:cNvPr id="61445" name="Picture 5" descr="C:\Documents and Settings\ramirez\Local Settings\Temporary Internet Files\Content.IE5\24KV3L9W\MPj04341360000[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1905000"/>
            <a:ext cx="7874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Documents and Settings\ramirez\Local Settings\Temporary Internet Files\Content.IE5\24KV3L9W\MPj04341360000[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2590800"/>
            <a:ext cx="7874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C:\Documents and Settings\ramirez\Local Settings\Temporary Internet Files\Content.IE5\24KV3L9W\MPj04341360000[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3276600"/>
            <a:ext cx="7874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C:\Documents and Settings\ramirez\Local Settings\Temporary Internet Files\Content.IE5\24KV3L9W\MPj04341360000[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3962400"/>
            <a:ext cx="7874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2" name="Picture 6" descr="C:\Documents and Settings\ramirez\Local Settings\Temporary Internet Files\Content.IE5\24KV3L9W\MCBD07441_0000[1].wmf"/>
          <p:cNvSpPr>
            <a:spLocks noChangeAspect="1" noChangeArrowheads="1"/>
          </p:cNvSpPr>
          <p:nvPr/>
        </p:nvSpPr>
        <p:spPr bwMode="auto">
          <a:xfrm>
            <a:off x="1676400" y="5410200"/>
            <a:ext cx="1147763"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endParaRPr lang="x-none" altLang="x-none"/>
          </a:p>
        </p:txBody>
      </p:sp>
      <p:sp>
        <p:nvSpPr>
          <p:cNvPr id="93193" name="Picture 6" descr="C:\Documents and Settings\ramirez\Local Settings\Temporary Internet Files\Content.IE5\24KV3L9W\MCBD07441_0000[1].wmf"/>
          <p:cNvSpPr>
            <a:spLocks noChangeAspect="1" noChangeArrowheads="1"/>
          </p:cNvSpPr>
          <p:nvPr/>
        </p:nvSpPr>
        <p:spPr bwMode="auto">
          <a:xfrm>
            <a:off x="3429000" y="5410200"/>
            <a:ext cx="1147763"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endParaRPr lang="x-none" altLang="x-none"/>
          </a:p>
        </p:txBody>
      </p:sp>
      <p:sp>
        <p:nvSpPr>
          <p:cNvPr id="93194" name="Picture 6" descr="C:\Documents and Settings\ramirez\Local Settings\Temporary Internet Files\Content.IE5\24KV3L9W\MCBD07441_0000[1].wmf"/>
          <p:cNvSpPr>
            <a:spLocks noChangeAspect="1" noChangeArrowheads="1"/>
          </p:cNvSpPr>
          <p:nvPr/>
        </p:nvSpPr>
        <p:spPr bwMode="auto">
          <a:xfrm>
            <a:off x="5257800" y="5410200"/>
            <a:ext cx="1147763"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endParaRPr lang="x-none" altLang="x-none"/>
          </a:p>
        </p:txBody>
      </p:sp>
      <p:pic>
        <p:nvPicPr>
          <p:cNvPr id="12" name="Picture 6" descr="C:\Documents and Settings\ramirez\Local Settings\Temporary Internet Files\Content.IE5\24KV3L9W\MCBD07441_0000[1].wm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6400" y="5410200"/>
            <a:ext cx="1147763"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C:\Documents and Settings\ramirez\Local Settings\Temporary Internet Files\Content.IE5\24KV3L9W\MCBD07441_0000[1].wm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5410200"/>
            <a:ext cx="1147763"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C:\Documents and Settings\ramirez\Local Settings\Temporary Internet Files\Content.IE5\24KV3L9W\MCBD07441_0000[1].wm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81600" y="5410200"/>
            <a:ext cx="1147763"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3BBC65D5-161E-1842-8069-DEE5F272754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069463741"/>
      </p:ext>
    </p:extLst>
  </p:cSld>
  <p:clrMapOvr>
    <a:masterClrMapping/>
  </p:clrMapOvr>
  <mc:AlternateContent xmlns:mc="http://schemas.openxmlformats.org/markup-compatibility/2006" xmlns:p14="http://schemas.microsoft.com/office/powerpoint/2010/main">
    <mc:Choice Requires="p14">
      <p:transition spd="slow" p14:dur="2000" advTm="248213"/>
    </mc:Choice>
    <mc:Fallback xmlns="">
      <p:transition spd="slow" advTm="248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1" presetClass="entr" presetSubtype="0" fill="hold" nodeType="clickEffect">
                                  <p:stCondLst>
                                    <p:cond delay="0"/>
                                  </p:stCondLst>
                                  <p:iterate type="lt">
                                    <p:tmPct val="10000"/>
                                  </p:iterate>
                                  <p:childTnLst>
                                    <p:set>
                                      <p:cBhvr>
                                        <p:cTn id="10" dur="1" fill="hold">
                                          <p:stCondLst>
                                            <p:cond delay="0"/>
                                          </p:stCondLst>
                                        </p:cTn>
                                        <p:tgtEl>
                                          <p:spTgt spid="2763779">
                                            <p:txEl>
                                              <p:pRg st="1" end="1"/>
                                            </p:txEl>
                                          </p:spTgt>
                                        </p:tgtEl>
                                        <p:attrNameLst>
                                          <p:attrName>style.visibility</p:attrName>
                                        </p:attrNameLst>
                                      </p:cBhvr>
                                      <p:to>
                                        <p:strVal val="visible"/>
                                      </p:to>
                                    </p:set>
                                    <p:anim calcmode="lin" valueType="num">
                                      <p:cBhvr>
                                        <p:cTn id="11" dur="500" fill="hold"/>
                                        <p:tgtEl>
                                          <p:spTgt spid="276377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763779">
                                            <p:txEl>
                                              <p:pRg st="1" end="1"/>
                                            </p:txEl>
                                          </p:spTgt>
                                        </p:tgtEl>
                                        <p:attrNameLst>
                                          <p:attrName>ppt_y</p:attrName>
                                        </p:attrNameLst>
                                      </p:cBhvr>
                                      <p:tavLst>
                                        <p:tav tm="0">
                                          <p:val>
                                            <p:strVal val="#ppt_y"/>
                                          </p:val>
                                        </p:tav>
                                        <p:tav tm="100000">
                                          <p:val>
                                            <p:strVal val="#ppt_y"/>
                                          </p:val>
                                        </p:tav>
                                      </p:tavLst>
                                    </p:anim>
                                    <p:anim calcmode="lin" valueType="num">
                                      <p:cBhvr>
                                        <p:cTn id="13" dur="500" fill="hold"/>
                                        <p:tgtEl>
                                          <p:spTgt spid="276377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76377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763779">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1" presetClass="entr" presetSubtype="0" fill="hold" nodeType="clickEffect">
                                  <p:stCondLst>
                                    <p:cond delay="0"/>
                                  </p:stCondLst>
                                  <p:iterate type="lt">
                                    <p:tmPct val="10000"/>
                                  </p:iterate>
                                  <p:childTnLst>
                                    <p:set>
                                      <p:cBhvr>
                                        <p:cTn id="19" dur="1" fill="hold">
                                          <p:stCondLst>
                                            <p:cond delay="0"/>
                                          </p:stCondLst>
                                        </p:cTn>
                                        <p:tgtEl>
                                          <p:spTgt spid="2763779">
                                            <p:txEl>
                                              <p:pRg st="2" end="2"/>
                                            </p:txEl>
                                          </p:spTgt>
                                        </p:tgtEl>
                                        <p:attrNameLst>
                                          <p:attrName>style.visibility</p:attrName>
                                        </p:attrNameLst>
                                      </p:cBhvr>
                                      <p:to>
                                        <p:strVal val="visible"/>
                                      </p:to>
                                    </p:set>
                                    <p:anim calcmode="lin" valueType="num">
                                      <p:cBhvr>
                                        <p:cTn id="20" dur="500" fill="hold"/>
                                        <p:tgtEl>
                                          <p:spTgt spid="2763779">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2763779">
                                            <p:txEl>
                                              <p:pRg st="2" end="2"/>
                                            </p:txEl>
                                          </p:spTgt>
                                        </p:tgtEl>
                                        <p:attrNameLst>
                                          <p:attrName>ppt_y</p:attrName>
                                        </p:attrNameLst>
                                      </p:cBhvr>
                                      <p:tavLst>
                                        <p:tav tm="0">
                                          <p:val>
                                            <p:strVal val="#ppt_y"/>
                                          </p:val>
                                        </p:tav>
                                        <p:tav tm="100000">
                                          <p:val>
                                            <p:strVal val="#ppt_y"/>
                                          </p:val>
                                        </p:tav>
                                      </p:tavLst>
                                    </p:anim>
                                    <p:anim calcmode="lin" valueType="num">
                                      <p:cBhvr>
                                        <p:cTn id="22" dur="500" fill="hold"/>
                                        <p:tgtEl>
                                          <p:spTgt spid="2763779">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2763779">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2763779">
                                            <p:txEl>
                                              <p:pRg st="2" end="2"/>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9" fill="hold" nodeType="clickEffect">
                                  <p:stCondLst>
                                    <p:cond delay="0"/>
                                  </p:stCondLst>
                                  <p:childTnLst>
                                    <p:set>
                                      <p:cBhvr>
                                        <p:cTn id="28" dur="1" fill="hold">
                                          <p:stCondLst>
                                            <p:cond delay="0"/>
                                          </p:stCondLst>
                                        </p:cTn>
                                        <p:tgtEl>
                                          <p:spTgt spid="61445"/>
                                        </p:tgtEl>
                                        <p:attrNameLst>
                                          <p:attrName>style.visibility</p:attrName>
                                        </p:attrNameLst>
                                      </p:cBhvr>
                                      <p:to>
                                        <p:strVal val="visible"/>
                                      </p:to>
                                    </p:set>
                                    <p:anim calcmode="lin" valueType="num">
                                      <p:cBhvr additive="base">
                                        <p:cTn id="29" dur="2000" fill="hold"/>
                                        <p:tgtEl>
                                          <p:spTgt spid="61445"/>
                                        </p:tgtEl>
                                        <p:attrNameLst>
                                          <p:attrName>ppt_x</p:attrName>
                                        </p:attrNameLst>
                                      </p:cBhvr>
                                      <p:tavLst>
                                        <p:tav tm="0">
                                          <p:val>
                                            <p:strVal val="0-#ppt_w/2"/>
                                          </p:val>
                                        </p:tav>
                                        <p:tav tm="100000">
                                          <p:val>
                                            <p:strVal val="#ppt_x"/>
                                          </p:val>
                                        </p:tav>
                                      </p:tavLst>
                                    </p:anim>
                                    <p:anim calcmode="lin" valueType="num">
                                      <p:cBhvr additive="base">
                                        <p:cTn id="30" dur="2000" fill="hold"/>
                                        <p:tgtEl>
                                          <p:spTgt spid="6144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5" name="dovewing1.wav"/>
                                        </p:tgtEl>
                                      </p:cMediaNode>
                                    </p:audio>
                                  </p:subTnLst>
                                </p:cTn>
                              </p:par>
                            </p:childTnLst>
                          </p:cTn>
                        </p:par>
                        <p:par>
                          <p:cTn id="31" fill="hold" nodeType="afterGroup">
                            <p:stCondLst>
                              <p:cond delay="2000"/>
                            </p:stCondLst>
                            <p:childTnLst>
                              <p:par>
                                <p:cTn id="32" presetID="2" presetClass="entr" presetSubtype="9"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2000" fill="hold"/>
                                        <p:tgtEl>
                                          <p:spTgt spid="6"/>
                                        </p:tgtEl>
                                        <p:attrNameLst>
                                          <p:attrName>ppt_x</p:attrName>
                                        </p:attrNameLst>
                                      </p:cBhvr>
                                      <p:tavLst>
                                        <p:tav tm="0">
                                          <p:val>
                                            <p:strVal val="0-#ppt_w/2"/>
                                          </p:val>
                                        </p:tav>
                                        <p:tav tm="100000">
                                          <p:val>
                                            <p:strVal val="#ppt_x"/>
                                          </p:val>
                                        </p:tav>
                                      </p:tavLst>
                                    </p:anim>
                                    <p:anim calcmode="lin" valueType="num">
                                      <p:cBhvr additive="base">
                                        <p:cTn id="35" dur="20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5" name="dovewing1.wav"/>
                                        </p:tgtEl>
                                      </p:cMediaNode>
                                    </p:audio>
                                  </p:subTnLst>
                                </p:cTn>
                              </p:par>
                            </p:childTnLst>
                          </p:cTn>
                        </p:par>
                        <p:par>
                          <p:cTn id="36" fill="hold" nodeType="afterGroup">
                            <p:stCondLst>
                              <p:cond delay="4000"/>
                            </p:stCondLst>
                            <p:childTnLst>
                              <p:par>
                                <p:cTn id="37" presetID="2" presetClass="entr" presetSubtype="9"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2000" fill="hold"/>
                                        <p:tgtEl>
                                          <p:spTgt spid="7"/>
                                        </p:tgtEl>
                                        <p:attrNameLst>
                                          <p:attrName>ppt_x</p:attrName>
                                        </p:attrNameLst>
                                      </p:cBhvr>
                                      <p:tavLst>
                                        <p:tav tm="0">
                                          <p:val>
                                            <p:strVal val="0-#ppt_w/2"/>
                                          </p:val>
                                        </p:tav>
                                        <p:tav tm="100000">
                                          <p:val>
                                            <p:strVal val="#ppt_x"/>
                                          </p:val>
                                        </p:tav>
                                      </p:tavLst>
                                    </p:anim>
                                    <p:anim calcmode="lin" valueType="num">
                                      <p:cBhvr additive="base">
                                        <p:cTn id="40" dur="20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5" name="dovewing1.wav"/>
                                        </p:tgtEl>
                                      </p:cMediaNode>
                                    </p:audio>
                                  </p:subTnLst>
                                </p:cTn>
                              </p:par>
                            </p:childTnLst>
                          </p:cTn>
                        </p:par>
                        <p:par>
                          <p:cTn id="41" fill="hold" nodeType="afterGroup">
                            <p:stCondLst>
                              <p:cond delay="6000"/>
                            </p:stCondLst>
                            <p:childTnLst>
                              <p:par>
                                <p:cTn id="42" presetID="2" presetClass="entr" presetSubtype="9" fill="hold" nodeType="after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2000" fill="hold"/>
                                        <p:tgtEl>
                                          <p:spTgt spid="8"/>
                                        </p:tgtEl>
                                        <p:attrNameLst>
                                          <p:attrName>ppt_x</p:attrName>
                                        </p:attrNameLst>
                                      </p:cBhvr>
                                      <p:tavLst>
                                        <p:tav tm="0">
                                          <p:val>
                                            <p:strVal val="0-#ppt_w/2"/>
                                          </p:val>
                                        </p:tav>
                                        <p:tav tm="100000">
                                          <p:val>
                                            <p:strVal val="#ppt_x"/>
                                          </p:val>
                                        </p:tav>
                                      </p:tavLst>
                                    </p:anim>
                                    <p:anim calcmode="lin" valueType="num">
                                      <p:cBhvr additive="base">
                                        <p:cTn id="45" dur="20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5" name="dovewing1.wav"/>
                                        </p:tgtEl>
                                      </p:cMediaNode>
                                    </p:audio>
                                  </p:subTnLst>
                                </p:cTn>
                              </p:par>
                            </p:childTnLst>
                          </p:cTn>
                        </p:par>
                        <p:par>
                          <p:cTn id="46" fill="hold" nodeType="afterGroup">
                            <p:stCondLst>
                              <p:cond delay="8000"/>
                            </p:stCondLst>
                            <p:childTnLst>
                              <p:par>
                                <p:cTn id="47" presetID="5" presetClass="entr" presetSubtype="10" fill="hold"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checkerboard(across)">
                                      <p:cBhvr>
                                        <p:cTn id="49" dur="2000"/>
                                        <p:tgtEl>
                                          <p:spTgt spid="12"/>
                                        </p:tgtEl>
                                      </p:cBhvr>
                                    </p:animEffect>
                                  </p:childTnLst>
                                  <p:subTnLst>
                                    <p:audio>
                                      <p:cMediaNode>
                                        <p:cTn display="0" masterRel="sameClick">
                                          <p:stCondLst>
                                            <p:cond evt="begin" delay="0">
                                              <p:tn val="47"/>
                                            </p:cond>
                                          </p:stCondLst>
                                          <p:endCondLst>
                                            <p:cond evt="onStopAudio" delay="0">
                                              <p:tgtEl>
                                                <p:sldTgt/>
                                              </p:tgtEl>
                                            </p:cond>
                                          </p:endCondLst>
                                        </p:cTn>
                                        <p:tgtEl>
                                          <p:sndTgt r:embed="rId6" name="hammer.wav"/>
                                        </p:tgtEl>
                                      </p:cMediaNode>
                                    </p:audio>
                                  </p:subTnLst>
                                </p:cTn>
                              </p:par>
                            </p:childTnLst>
                          </p:cTn>
                        </p:par>
                        <p:par>
                          <p:cTn id="50" fill="hold" nodeType="afterGroup">
                            <p:stCondLst>
                              <p:cond delay="10000"/>
                            </p:stCondLst>
                            <p:childTnLst>
                              <p:par>
                                <p:cTn id="51" presetID="5" presetClass="entr" presetSubtype="1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checkerboard(across)">
                                      <p:cBhvr>
                                        <p:cTn id="53" dur="2000"/>
                                        <p:tgtEl>
                                          <p:spTgt spid="13"/>
                                        </p:tgtEl>
                                      </p:cBhvr>
                                    </p:animEffect>
                                  </p:childTnLst>
                                  <p:subTnLst>
                                    <p:audio>
                                      <p:cMediaNode>
                                        <p:cTn display="0" masterRel="sameClick">
                                          <p:stCondLst>
                                            <p:cond evt="begin" delay="0">
                                              <p:tn val="51"/>
                                            </p:cond>
                                          </p:stCondLst>
                                          <p:endCondLst>
                                            <p:cond evt="onStopAudio" delay="0">
                                              <p:tgtEl>
                                                <p:sldTgt/>
                                              </p:tgtEl>
                                            </p:cond>
                                          </p:endCondLst>
                                        </p:cTn>
                                        <p:tgtEl>
                                          <p:sndTgt r:embed="rId6" name="hammer.wav"/>
                                        </p:tgtEl>
                                      </p:cMediaNode>
                                    </p:audio>
                                  </p:subTnLst>
                                </p:cTn>
                              </p:par>
                            </p:childTnLst>
                          </p:cTn>
                        </p:par>
                        <p:par>
                          <p:cTn id="54" fill="hold" nodeType="afterGroup">
                            <p:stCondLst>
                              <p:cond delay="12000"/>
                            </p:stCondLst>
                            <p:childTnLst>
                              <p:par>
                                <p:cTn id="55" presetID="5" presetClass="entr" presetSubtype="10" fill="hold"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checkerboard(across)">
                                      <p:cBhvr>
                                        <p:cTn id="57" dur="2000"/>
                                        <p:tgtEl>
                                          <p:spTgt spid="14"/>
                                        </p:tgtEl>
                                      </p:cBhvr>
                                    </p:animEffect>
                                  </p:childTnLst>
                                  <p:subTnLst>
                                    <p:audio>
                                      <p:cMediaNode>
                                        <p:cTn display="0" masterRel="sameClick">
                                          <p:stCondLst>
                                            <p:cond evt="begin" delay="0">
                                              <p:tn val="55"/>
                                            </p:cond>
                                          </p:stCondLst>
                                          <p:endCondLst>
                                            <p:cond evt="onStopAudio" delay="0">
                                              <p:tgtEl>
                                                <p:sldTgt/>
                                              </p:tgtEl>
                                            </p:cond>
                                          </p:endCondLst>
                                        </p:cTn>
                                        <p:tgtEl>
                                          <p:sndTgt r:embed="rId6" name="hammer.wav"/>
                                        </p:tgtEl>
                                      </p:cMediaNode>
                                    </p:audio>
                                  </p:subTnLst>
                                </p:cTn>
                              </p:par>
                            </p:childTnLst>
                          </p:cTn>
                        </p:par>
                      </p:childTnLst>
                    </p:cTn>
                  </p:par>
                  <p:par>
                    <p:cTn id="58" fill="hold" nodeType="clickPar">
                      <p:stCondLst>
                        <p:cond delay="indefinite"/>
                      </p:stCondLst>
                      <p:childTnLst>
                        <p:par>
                          <p:cTn id="59" fill="hold" nodeType="withGroup">
                            <p:stCondLst>
                              <p:cond delay="0"/>
                            </p:stCondLst>
                            <p:childTnLst>
                              <p:par>
                                <p:cTn id="60" presetID="0" presetClass="path" presetSubtype="0" accel="50000" decel="50000" fill="hold" nodeType="clickEffect">
                                  <p:stCondLst>
                                    <p:cond delay="0"/>
                                  </p:stCondLst>
                                  <p:childTnLst>
                                    <p:animMotion origin="layout" path="M 0.05799 0.04306 C 0.10364 0.05811 0.1493 0.07338 0.18299 0.08334 C 0.21667 0.09329 0.21858 0.10903 0.26007 0.10278 C 0.30156 0.09653 0.38646 0.09352 0.43177 0.04584 C 0.47743 -0.00185 0.48663 -0.16365 0.53299 -0.18333 C 0.57934 -0.20301 0.67465 -0.1324 0.71007 -0.07222 C 0.74549 -0.01203 0.77656 0.13102 0.74549 0.17778 C 0.71441 0.22454 0.58455 0.18496 0.52361 0.20834 C 0.46267 0.23172 0.37743 0.25695 0.37986 0.31806 C 0.38229 0.37917 0.5118 0.53218 0.53819 0.575 " pathEditMode="relative" ptsTypes="aaaaaaaaaA">
                                      <p:cBhvr>
                                        <p:cTn id="61" dur="2000" fill="hold"/>
                                        <p:tgtEl>
                                          <p:spTgt spid="61445"/>
                                        </p:tgtEl>
                                        <p:attrNameLst>
                                          <p:attrName>ppt_x</p:attrName>
                                          <p:attrName>ppt_y</p:attrName>
                                        </p:attrNameLst>
                                      </p:cBhvr>
                                    </p:animMotion>
                                  </p:childTnLst>
                                  <p:subTnLst>
                                    <p:audio>
                                      <p:cMediaNode>
                                        <p:cTn display="0" masterRel="sameClick">
                                          <p:stCondLst>
                                            <p:cond evt="begin" delay="0">
                                              <p:tn val="60"/>
                                            </p:cond>
                                          </p:stCondLst>
                                          <p:endCondLst>
                                            <p:cond evt="onStopAudio" delay="0">
                                              <p:tgtEl>
                                                <p:sldTgt/>
                                              </p:tgtEl>
                                            </p:cond>
                                          </p:endCondLst>
                                        </p:cTn>
                                        <p:tgtEl>
                                          <p:sndTgt r:embed="rId5" name="dovewing1.wav"/>
                                        </p:tgtEl>
                                      </p:cMediaNode>
                                    </p:audio>
                                  </p:subTnLst>
                                </p:cTn>
                              </p:par>
                            </p:childTnLst>
                          </p:cTn>
                        </p:par>
                      </p:childTnLst>
                    </p:cTn>
                  </p:par>
                  <p:par>
                    <p:cTn id="62" fill="hold" nodeType="clickPar">
                      <p:stCondLst>
                        <p:cond delay="indefinite"/>
                      </p:stCondLst>
                      <p:childTnLst>
                        <p:par>
                          <p:cTn id="63" fill="hold" nodeType="withGroup">
                            <p:stCondLst>
                              <p:cond delay="0"/>
                            </p:stCondLst>
                            <p:childTnLst>
                              <p:par>
                                <p:cTn id="64" presetID="0" presetClass="path" presetSubtype="0" accel="50000" decel="50000" fill="hold" nodeType="clickEffect">
                                  <p:stCondLst>
                                    <p:cond delay="0"/>
                                  </p:stCondLst>
                                  <p:childTnLst>
                                    <p:animMotion origin="layout" path="M 0.04861 0.00278 C 0.04479 0.01713 0.04114 0.03172 0.05799 0.00139 C 0.07483 -0.02893 0.10174 -0.11157 0.14965 -0.17916 C 0.19757 -0.24676 0.31389 -0.42916 0.34549 -0.40416 C 0.37708 -0.37916 0.29427 -0.07384 0.33924 -0.02916 C 0.3842 0.01551 0.64358 -0.08194 0.61528 -0.13611 C 0.58698 -0.19027 0.22552 -0.38889 0.16944 -0.35416 C 0.11337 -0.31944 0.28316 -0.0493 0.27882 0.07223 C 0.27448 0.19375 0.20885 0.28426 0.1434 0.375 " pathEditMode="relative" ptsTypes="aaaaaaaaA">
                                      <p:cBhvr>
                                        <p:cTn id="65" dur="3000" fill="hold"/>
                                        <p:tgtEl>
                                          <p:spTgt spid="7"/>
                                        </p:tgtEl>
                                        <p:attrNameLst>
                                          <p:attrName>ppt_x</p:attrName>
                                          <p:attrName>ppt_y</p:attrName>
                                        </p:attrNameLst>
                                      </p:cBhvr>
                                    </p:animMotion>
                                  </p:childTnLst>
                                  <p:subTnLst>
                                    <p:audio>
                                      <p:cMediaNode>
                                        <p:cTn display="0" masterRel="sameClick">
                                          <p:stCondLst>
                                            <p:cond evt="begin" delay="0">
                                              <p:tn val="64"/>
                                            </p:cond>
                                          </p:stCondLst>
                                          <p:endCondLst>
                                            <p:cond evt="onStopAudio" delay="0">
                                              <p:tgtEl>
                                                <p:sldTgt/>
                                              </p:tgtEl>
                                            </p:cond>
                                          </p:endCondLst>
                                        </p:cTn>
                                        <p:tgtEl>
                                          <p:sndTgt r:embed="rId5" name="dovewing1.wav"/>
                                        </p:tgtEl>
                                      </p:cMediaNode>
                                    </p:audio>
                                  </p:subTnLst>
                                </p:cTn>
                              </p:par>
                            </p:childTnLst>
                          </p:cTn>
                        </p:par>
                      </p:childTnLst>
                    </p:cTn>
                  </p:par>
                  <p:par>
                    <p:cTn id="66" fill="hold" nodeType="clickPar">
                      <p:stCondLst>
                        <p:cond delay="indefinite"/>
                      </p:stCondLst>
                      <p:childTnLst>
                        <p:par>
                          <p:cTn id="67" fill="hold" nodeType="withGroup">
                            <p:stCondLst>
                              <p:cond delay="0"/>
                            </p:stCondLst>
                            <p:childTnLst>
                              <p:par>
                                <p:cTn id="68" presetID="0" presetClass="path" presetSubtype="0" accel="50000" decel="50000" fill="hold" nodeType="clickEffect">
                                  <p:stCondLst>
                                    <p:cond delay="0"/>
                                  </p:stCondLst>
                                  <p:childTnLst>
                                    <p:animMotion origin="layout" path="M 0.05174 -0.00139 C 0.10746 -0.05393 0.16319 -0.10625 0.21215 -0.1 C 0.26111 -0.09375 0.32448 -0.02662 0.34549 0.03611 C 0.36649 0.09885 0.35226 0.1875 0.33819 0.27639 " pathEditMode="relative" ptsTypes="aaaA">
                                      <p:cBhvr>
                                        <p:cTn id="69" dur="2000" fill="hold"/>
                                        <p:tgtEl>
                                          <p:spTgt spid="8"/>
                                        </p:tgtEl>
                                        <p:attrNameLst>
                                          <p:attrName>ppt_x</p:attrName>
                                          <p:attrName>ppt_y</p:attrName>
                                        </p:attrNameLst>
                                      </p:cBhvr>
                                    </p:animMotion>
                                  </p:childTnLst>
                                  <p:subTnLst>
                                    <p:audio>
                                      <p:cMediaNode>
                                        <p:cTn display="0" masterRel="sameClick">
                                          <p:stCondLst>
                                            <p:cond evt="begin" delay="0">
                                              <p:tn val="68"/>
                                            </p:cond>
                                          </p:stCondLst>
                                          <p:endCondLst>
                                            <p:cond evt="onStopAudio" delay="0">
                                              <p:tgtEl>
                                                <p:sldTgt/>
                                              </p:tgtEl>
                                            </p:cond>
                                          </p:endCondLst>
                                        </p:cTn>
                                        <p:tgtEl>
                                          <p:sndTgt r:embed="rId5" name="dovewing1.wav"/>
                                        </p:tgtEl>
                                      </p:cMediaNode>
                                    </p:audio>
                                  </p:subTnLst>
                                </p:cTn>
                              </p:par>
                            </p:childTnLst>
                          </p:cTn>
                        </p:par>
                      </p:childTnLst>
                    </p:cTn>
                  </p:par>
                  <p:par>
                    <p:cTn id="70" fill="hold" nodeType="clickPar">
                      <p:stCondLst>
                        <p:cond delay="indefinite"/>
                      </p:stCondLst>
                      <p:childTnLst>
                        <p:par>
                          <p:cTn id="71" fill="hold" nodeType="withGroup">
                            <p:stCondLst>
                              <p:cond delay="0"/>
                            </p:stCondLst>
                            <p:childTnLst>
                              <p:par>
                                <p:cTn id="72" presetID="8" presetClass="emph" presetSubtype="0" fill="hold" nodeType="clickEffect">
                                  <p:stCondLst>
                                    <p:cond delay="0"/>
                                  </p:stCondLst>
                                  <p:childTnLst>
                                    <p:animRot by="21600000">
                                      <p:cBhvr>
                                        <p:cTn id="73" dur="2000" fill="hold"/>
                                        <p:tgtEl>
                                          <p:spTgt spid="6"/>
                                        </p:tgtEl>
                                        <p:attrNameLst>
                                          <p:attrName>r</p:attrName>
                                        </p:attrNameLst>
                                      </p:cBhvr>
                                    </p:animRot>
                                  </p:childTnLst>
                                  <p:subTnLst>
                                    <p:audio>
                                      <p:cMediaNode>
                                        <p:cTn display="0" masterRel="sameClick">
                                          <p:stCondLst>
                                            <p:cond evt="begin" delay="0">
                                              <p:tn val="72"/>
                                            </p:cond>
                                          </p:stCondLst>
                                          <p:endCondLst>
                                            <p:cond evt="onStopAudio" delay="0">
                                              <p:tgtEl>
                                                <p:sldTgt/>
                                              </p:tgtEl>
                                            </p:cond>
                                          </p:endCondLst>
                                        </p:cTn>
                                        <p:tgtEl>
                                          <p:sndTgt r:embed="rId7" name="doh.wav"/>
                                        </p:tgtEl>
                                      </p:cMediaNode>
                                    </p:audio>
                                  </p:subTnLst>
                                </p:cTn>
                              </p:par>
                            </p:childTnLst>
                          </p:cTn>
                        </p:par>
                      </p:childTnLst>
                    </p:cTn>
                  </p:par>
                  <p:par>
                    <p:cTn id="74" fill="hold" nodeType="clickPar">
                      <p:stCondLst>
                        <p:cond delay="indefinite"/>
                      </p:stCondLst>
                      <p:childTnLst>
                        <p:par>
                          <p:cTn id="75" fill="hold" nodeType="withGroup">
                            <p:stCondLst>
                              <p:cond delay="0"/>
                            </p:stCondLst>
                            <p:childTnLst>
                              <p:par>
                                <p:cTn id="76" presetID="41" presetClass="entr" presetSubtype="0" fill="hold" nodeType="clickEffect">
                                  <p:stCondLst>
                                    <p:cond delay="0"/>
                                  </p:stCondLst>
                                  <p:iterate type="lt">
                                    <p:tmPct val="10000"/>
                                  </p:iterate>
                                  <p:childTnLst>
                                    <p:set>
                                      <p:cBhvr>
                                        <p:cTn id="77" dur="1" fill="hold">
                                          <p:stCondLst>
                                            <p:cond delay="0"/>
                                          </p:stCondLst>
                                        </p:cTn>
                                        <p:tgtEl>
                                          <p:spTgt spid="2763779">
                                            <p:txEl>
                                              <p:pRg st="3" end="3"/>
                                            </p:txEl>
                                          </p:spTgt>
                                        </p:tgtEl>
                                        <p:attrNameLst>
                                          <p:attrName>style.visibility</p:attrName>
                                        </p:attrNameLst>
                                      </p:cBhvr>
                                      <p:to>
                                        <p:strVal val="visible"/>
                                      </p:to>
                                    </p:set>
                                    <p:anim calcmode="lin" valueType="num">
                                      <p:cBhvr>
                                        <p:cTn id="78" dur="500" fill="hold"/>
                                        <p:tgtEl>
                                          <p:spTgt spid="2763779">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79" dur="500" fill="hold"/>
                                        <p:tgtEl>
                                          <p:spTgt spid="2763779">
                                            <p:txEl>
                                              <p:pRg st="3" end="3"/>
                                            </p:txEl>
                                          </p:spTgt>
                                        </p:tgtEl>
                                        <p:attrNameLst>
                                          <p:attrName>ppt_y</p:attrName>
                                        </p:attrNameLst>
                                      </p:cBhvr>
                                      <p:tavLst>
                                        <p:tav tm="0">
                                          <p:val>
                                            <p:strVal val="#ppt_y"/>
                                          </p:val>
                                        </p:tav>
                                        <p:tav tm="100000">
                                          <p:val>
                                            <p:strVal val="#ppt_y"/>
                                          </p:val>
                                        </p:tav>
                                      </p:tavLst>
                                    </p:anim>
                                    <p:anim calcmode="lin" valueType="num">
                                      <p:cBhvr>
                                        <p:cTn id="80" dur="500" fill="hold"/>
                                        <p:tgtEl>
                                          <p:spTgt spid="2763779">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81" dur="500" fill="hold"/>
                                        <p:tgtEl>
                                          <p:spTgt spid="2763779">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2" dur="500" tmFilter="0,0; .5, 1; 1, 1"/>
                                        <p:tgtEl>
                                          <p:spTgt spid="2763779">
                                            <p:txEl>
                                              <p:pRg st="3" end="3"/>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41" presetClass="entr" presetSubtype="0" fill="hold" nodeType="clickEffect">
                                  <p:stCondLst>
                                    <p:cond delay="0"/>
                                  </p:stCondLst>
                                  <p:iterate type="lt">
                                    <p:tmPct val="10000"/>
                                  </p:iterate>
                                  <p:childTnLst>
                                    <p:set>
                                      <p:cBhvr>
                                        <p:cTn id="86" dur="1" fill="hold">
                                          <p:stCondLst>
                                            <p:cond delay="0"/>
                                          </p:stCondLst>
                                        </p:cTn>
                                        <p:tgtEl>
                                          <p:spTgt spid="2763779">
                                            <p:txEl>
                                              <p:pRg st="4" end="4"/>
                                            </p:txEl>
                                          </p:spTgt>
                                        </p:tgtEl>
                                        <p:attrNameLst>
                                          <p:attrName>style.visibility</p:attrName>
                                        </p:attrNameLst>
                                      </p:cBhvr>
                                      <p:to>
                                        <p:strVal val="visible"/>
                                      </p:to>
                                    </p:set>
                                    <p:anim calcmode="lin" valueType="num">
                                      <p:cBhvr>
                                        <p:cTn id="87" dur="500" fill="hold"/>
                                        <p:tgtEl>
                                          <p:spTgt spid="2763779">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88" dur="500" fill="hold"/>
                                        <p:tgtEl>
                                          <p:spTgt spid="2763779">
                                            <p:txEl>
                                              <p:pRg st="4" end="4"/>
                                            </p:txEl>
                                          </p:spTgt>
                                        </p:tgtEl>
                                        <p:attrNameLst>
                                          <p:attrName>ppt_y</p:attrName>
                                        </p:attrNameLst>
                                      </p:cBhvr>
                                      <p:tavLst>
                                        <p:tav tm="0">
                                          <p:val>
                                            <p:strVal val="#ppt_y"/>
                                          </p:val>
                                        </p:tav>
                                        <p:tav tm="100000">
                                          <p:val>
                                            <p:strVal val="#ppt_y"/>
                                          </p:val>
                                        </p:tav>
                                      </p:tavLst>
                                    </p:anim>
                                    <p:anim calcmode="lin" valueType="num">
                                      <p:cBhvr>
                                        <p:cTn id="89" dur="500" fill="hold"/>
                                        <p:tgtEl>
                                          <p:spTgt spid="2763779">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90" dur="500" fill="hold"/>
                                        <p:tgtEl>
                                          <p:spTgt spid="2763779">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91" dur="500" tmFilter="0,0; .5, 1; 1, 1"/>
                                        <p:tgtEl>
                                          <p:spTgt spid="2763779">
                                            <p:txEl>
                                              <p:pRg st="4" end="4"/>
                                            </p:txEl>
                                          </p:spTgt>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41" presetClass="entr" presetSubtype="0" fill="hold" nodeType="clickEffect">
                                  <p:stCondLst>
                                    <p:cond delay="0"/>
                                  </p:stCondLst>
                                  <p:iterate type="lt">
                                    <p:tmPct val="10000"/>
                                  </p:iterate>
                                  <p:childTnLst>
                                    <p:set>
                                      <p:cBhvr>
                                        <p:cTn id="95" dur="1" fill="hold">
                                          <p:stCondLst>
                                            <p:cond delay="0"/>
                                          </p:stCondLst>
                                        </p:cTn>
                                        <p:tgtEl>
                                          <p:spTgt spid="2763779">
                                            <p:txEl>
                                              <p:pRg st="5" end="5"/>
                                            </p:txEl>
                                          </p:spTgt>
                                        </p:tgtEl>
                                        <p:attrNameLst>
                                          <p:attrName>style.visibility</p:attrName>
                                        </p:attrNameLst>
                                      </p:cBhvr>
                                      <p:to>
                                        <p:strVal val="visible"/>
                                      </p:to>
                                    </p:set>
                                    <p:anim calcmode="lin" valueType="num">
                                      <p:cBhvr>
                                        <p:cTn id="96" dur="500" fill="hold"/>
                                        <p:tgtEl>
                                          <p:spTgt spid="2763779">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97" dur="500" fill="hold"/>
                                        <p:tgtEl>
                                          <p:spTgt spid="2763779">
                                            <p:txEl>
                                              <p:pRg st="5" end="5"/>
                                            </p:txEl>
                                          </p:spTgt>
                                        </p:tgtEl>
                                        <p:attrNameLst>
                                          <p:attrName>ppt_y</p:attrName>
                                        </p:attrNameLst>
                                      </p:cBhvr>
                                      <p:tavLst>
                                        <p:tav tm="0">
                                          <p:val>
                                            <p:strVal val="#ppt_y"/>
                                          </p:val>
                                        </p:tav>
                                        <p:tav tm="100000">
                                          <p:val>
                                            <p:strVal val="#ppt_y"/>
                                          </p:val>
                                        </p:tav>
                                      </p:tavLst>
                                    </p:anim>
                                    <p:anim calcmode="lin" valueType="num">
                                      <p:cBhvr>
                                        <p:cTn id="98" dur="500" fill="hold"/>
                                        <p:tgtEl>
                                          <p:spTgt spid="2763779">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99" dur="500" fill="hold"/>
                                        <p:tgtEl>
                                          <p:spTgt spid="2763779">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00" dur="500" tmFilter="0,0; .5, 1; 1, 1"/>
                                        <p:tgtEl>
                                          <p:spTgt spid="2763779">
                                            <p:txEl>
                                              <p:pRg st="5" end="5"/>
                                            </p:txEl>
                                          </p:spTgt>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41" presetClass="entr" presetSubtype="0" fill="hold" nodeType="clickEffect">
                                  <p:stCondLst>
                                    <p:cond delay="0"/>
                                  </p:stCondLst>
                                  <p:iterate type="lt">
                                    <p:tmPct val="10000"/>
                                  </p:iterate>
                                  <p:childTnLst>
                                    <p:set>
                                      <p:cBhvr>
                                        <p:cTn id="104" dur="1" fill="hold">
                                          <p:stCondLst>
                                            <p:cond delay="0"/>
                                          </p:stCondLst>
                                        </p:cTn>
                                        <p:tgtEl>
                                          <p:spTgt spid="2763779">
                                            <p:txEl>
                                              <p:pRg st="6" end="6"/>
                                            </p:txEl>
                                          </p:spTgt>
                                        </p:tgtEl>
                                        <p:attrNameLst>
                                          <p:attrName>style.visibility</p:attrName>
                                        </p:attrNameLst>
                                      </p:cBhvr>
                                      <p:to>
                                        <p:strVal val="visible"/>
                                      </p:to>
                                    </p:set>
                                    <p:anim calcmode="lin" valueType="num">
                                      <p:cBhvr>
                                        <p:cTn id="105" dur="500" fill="hold"/>
                                        <p:tgtEl>
                                          <p:spTgt spid="2763779">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106" dur="500" fill="hold"/>
                                        <p:tgtEl>
                                          <p:spTgt spid="2763779">
                                            <p:txEl>
                                              <p:pRg st="6" end="6"/>
                                            </p:txEl>
                                          </p:spTgt>
                                        </p:tgtEl>
                                        <p:attrNameLst>
                                          <p:attrName>ppt_y</p:attrName>
                                        </p:attrNameLst>
                                      </p:cBhvr>
                                      <p:tavLst>
                                        <p:tav tm="0">
                                          <p:val>
                                            <p:strVal val="#ppt_y"/>
                                          </p:val>
                                        </p:tav>
                                        <p:tav tm="100000">
                                          <p:val>
                                            <p:strVal val="#ppt_y"/>
                                          </p:val>
                                        </p:tav>
                                      </p:tavLst>
                                    </p:anim>
                                    <p:anim calcmode="lin" valueType="num">
                                      <p:cBhvr>
                                        <p:cTn id="107" dur="500" fill="hold"/>
                                        <p:tgtEl>
                                          <p:spTgt spid="2763779">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8" dur="500" fill="hold"/>
                                        <p:tgtEl>
                                          <p:spTgt spid="2763779">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09" dur="500" tmFilter="0,0; .5, 1; 1, 1"/>
                                        <p:tgtEl>
                                          <p:spTgt spid="276377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0"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fld id="{8B04EA39-0700-E84A-A0ED-01EFE6B30196}" type="slidenum">
              <a:rPr lang="en-US" altLang="x-none" sz="1400" i="0">
                <a:latin typeface="Arial" charset="0"/>
              </a:rPr>
              <a:pPr eaLnBrk="1" hangingPunct="1"/>
              <a:t>13</a:t>
            </a:fld>
            <a:endParaRPr lang="en-US" altLang="x-none" sz="1400" i="0">
              <a:latin typeface="Arial" charset="0"/>
            </a:endParaRPr>
          </a:p>
        </p:txBody>
      </p:sp>
      <p:sp>
        <p:nvSpPr>
          <p:cNvPr id="94210" name="Rectangle 2"/>
          <p:cNvSpPr>
            <a:spLocks noGrp="1" noChangeArrowheads="1"/>
          </p:cNvSpPr>
          <p:nvPr>
            <p:ph type="title"/>
          </p:nvPr>
        </p:nvSpPr>
        <p:spPr/>
        <p:txBody>
          <a:bodyPr/>
          <a:lstStyle/>
          <a:p>
            <a:pPr eaLnBrk="1" hangingPunct="1"/>
            <a:r>
              <a:rPr lang="en-US" altLang="x-none" dirty="0"/>
              <a:t>Lecture 23: Resolving Collisions</a:t>
            </a:r>
          </a:p>
        </p:txBody>
      </p:sp>
      <p:sp>
        <p:nvSpPr>
          <p:cNvPr id="2764803" name="Rectangle 3"/>
          <p:cNvSpPr>
            <a:spLocks noGrp="1" noChangeArrowheads="1"/>
          </p:cNvSpPr>
          <p:nvPr>
            <p:ph type="body" idx="1"/>
          </p:nvPr>
        </p:nvSpPr>
        <p:spPr>
          <a:xfrm>
            <a:off x="533400" y="1066800"/>
            <a:ext cx="8229600" cy="5029200"/>
          </a:xfrm>
        </p:spPr>
        <p:txBody>
          <a:bodyPr/>
          <a:lstStyle/>
          <a:p>
            <a:pPr marL="571500" indent="-571500" eaLnBrk="1" hangingPunct="1"/>
            <a:r>
              <a:rPr lang="en-US" altLang="x-none" dirty="0"/>
              <a:t>So we must redesign our hashing operations to work despite collisions</a:t>
            </a:r>
          </a:p>
          <a:p>
            <a:pPr marL="952500" lvl="1" indent="-495300" eaLnBrk="1" hangingPunct="1"/>
            <a:r>
              <a:rPr lang="en-US" altLang="x-none" dirty="0"/>
              <a:t>We call this </a:t>
            </a:r>
            <a:r>
              <a:rPr lang="en-US" altLang="x-none" dirty="0">
                <a:solidFill>
                  <a:srgbClr val="FF0000"/>
                </a:solidFill>
              </a:rPr>
              <a:t>collision resolution</a:t>
            </a:r>
          </a:p>
          <a:p>
            <a:pPr marL="571500" indent="-571500" eaLnBrk="1" hangingPunct="1"/>
            <a:r>
              <a:rPr lang="en-US" altLang="x-none" dirty="0"/>
              <a:t>Two common approaches:</a:t>
            </a:r>
          </a:p>
          <a:p>
            <a:pPr marL="952500" lvl="1" indent="-495300" eaLnBrk="1" hangingPunct="1">
              <a:buFont typeface="Marlett" charset="2"/>
              <a:buAutoNum type="arabicParenR"/>
            </a:pPr>
            <a:r>
              <a:rPr lang="en-US" altLang="x-none" dirty="0">
                <a:solidFill>
                  <a:srgbClr val="FF0000"/>
                </a:solidFill>
              </a:rPr>
              <a:t>Open addressing</a:t>
            </a:r>
          </a:p>
          <a:p>
            <a:pPr marL="1333500" lvl="2" indent="-419100" eaLnBrk="1" hangingPunct="1">
              <a:buSzTx/>
              <a:buFont typeface="Symbol" charset="2"/>
              <a:buChar char="·"/>
            </a:pPr>
            <a:r>
              <a:rPr lang="en-US" altLang="x-none" dirty="0"/>
              <a:t>If a collision occurs at index </a:t>
            </a:r>
            <a:r>
              <a:rPr lang="en-US" altLang="x-none" dirty="0" err="1"/>
              <a:t>i</a:t>
            </a:r>
            <a:r>
              <a:rPr lang="en-US" altLang="x-none" dirty="0"/>
              <a:t> in the table, try alternative index values until the collision is resolved</a:t>
            </a:r>
          </a:p>
          <a:p>
            <a:pPr marL="1752600" lvl="3" indent="-381000" eaLnBrk="1" hangingPunct="1"/>
            <a:r>
              <a:rPr lang="en-US" altLang="x-none" dirty="0"/>
              <a:t>Thus a key may not necessarily end up in the location that its hash function indicates</a:t>
            </a:r>
          </a:p>
          <a:p>
            <a:pPr marL="1752600" lvl="3" indent="-381000" eaLnBrk="1" hangingPunct="1"/>
            <a:r>
              <a:rPr lang="en-US" altLang="x-none" dirty="0"/>
              <a:t>We must choose alternative locations in a consistent, predictable way so that items can be located correctly</a:t>
            </a:r>
          </a:p>
          <a:p>
            <a:pPr marL="1752600" lvl="3" indent="-381000" eaLnBrk="1" hangingPunct="1"/>
            <a:r>
              <a:rPr lang="en-US" altLang="x-none" dirty="0"/>
              <a:t>Our table can store </a:t>
            </a:r>
            <a:r>
              <a:rPr lang="en-US" altLang="x-none" dirty="0">
                <a:solidFill>
                  <a:srgbClr val="FF0000"/>
                </a:solidFill>
              </a:rPr>
              <a:t>at most M keys</a:t>
            </a:r>
          </a:p>
        </p:txBody>
      </p:sp>
      <p:pic>
        <p:nvPicPr>
          <p:cNvPr id="2" name="Audio 1">
            <a:hlinkClick r:id="" action="ppaction://media"/>
            <a:extLst>
              <a:ext uri="{FF2B5EF4-FFF2-40B4-BE49-F238E27FC236}">
                <a16:creationId xmlns:a16="http://schemas.microsoft.com/office/drawing/2014/main" id="{4EE93E95-DEE6-A045-BFD4-B30321BE3CA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132698728"/>
      </p:ext>
    </p:extLst>
  </p:cSld>
  <p:clrMapOvr>
    <a:masterClrMapping/>
  </p:clrMapOvr>
  <mc:AlternateContent xmlns:mc="http://schemas.openxmlformats.org/markup-compatibility/2006" xmlns:p14="http://schemas.microsoft.com/office/powerpoint/2010/main">
    <mc:Choice Requires="p14">
      <p:transition spd="slow" p14:dur="2000" advTm="102759"/>
    </mc:Choice>
    <mc:Fallback xmlns="">
      <p:transition spd="slow" advTm="102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nodeType="clickEffect">
                                  <p:stCondLst>
                                    <p:cond delay="0"/>
                                  </p:stCondLst>
                                  <p:childTnLst>
                                    <p:set>
                                      <p:cBhvr>
                                        <p:cTn id="10" dur="1" fill="hold">
                                          <p:stCondLst>
                                            <p:cond delay="0"/>
                                          </p:stCondLst>
                                        </p:cTn>
                                        <p:tgtEl>
                                          <p:spTgt spid="2764803">
                                            <p:txEl>
                                              <p:pRg st="2" end="2"/>
                                            </p:txEl>
                                          </p:spTgt>
                                        </p:tgtEl>
                                        <p:attrNameLst>
                                          <p:attrName>style.visibility</p:attrName>
                                        </p:attrNameLst>
                                      </p:cBhvr>
                                      <p:to>
                                        <p:strVal val="visible"/>
                                      </p:to>
                                    </p:set>
                                    <p:animEffect transition="in" filter="checkerboard(across)">
                                      <p:cBhvr>
                                        <p:cTn id="11" dur="500"/>
                                        <p:tgtEl>
                                          <p:spTgt spid="276480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2764803">
                                            <p:txEl>
                                              <p:pRg st="3" end="3"/>
                                            </p:txEl>
                                          </p:spTgt>
                                        </p:tgtEl>
                                        <p:attrNameLst>
                                          <p:attrName>style.visibility</p:attrName>
                                        </p:attrNameLst>
                                      </p:cBhvr>
                                      <p:to>
                                        <p:strVal val="visible"/>
                                      </p:to>
                                    </p:set>
                                    <p:animEffect transition="in" filter="checkerboard(across)">
                                      <p:cBhvr>
                                        <p:cTn id="16" dur="500"/>
                                        <p:tgtEl>
                                          <p:spTgt spid="2764803">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76480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4" presetClass="entr" presetSubtype="0" fill="hold" nodeType="clickEffect">
                                  <p:stCondLst>
                                    <p:cond delay="0"/>
                                  </p:stCondLst>
                                  <p:childTnLst>
                                    <p:set>
                                      <p:cBhvr>
                                        <p:cTn id="24" dur="1" fill="hold">
                                          <p:stCondLst>
                                            <p:cond delay="0"/>
                                          </p:stCondLst>
                                        </p:cTn>
                                        <p:tgtEl>
                                          <p:spTgt spid="2764803">
                                            <p:txEl>
                                              <p:pRg st="5" end="5"/>
                                            </p:txEl>
                                          </p:spTgt>
                                        </p:tgtEl>
                                        <p:attrNameLst>
                                          <p:attrName>style.visibility</p:attrName>
                                        </p:attrNameLst>
                                      </p:cBhvr>
                                      <p:to>
                                        <p:strVal val="visible"/>
                                      </p:to>
                                    </p:set>
                                    <p:anim from="(-#ppt_w/2)" to="(#ppt_x)" calcmode="lin" valueType="num">
                                      <p:cBhvr>
                                        <p:cTn id="25" dur="600" fill="hold">
                                          <p:stCondLst>
                                            <p:cond delay="0"/>
                                          </p:stCondLst>
                                        </p:cTn>
                                        <p:tgtEl>
                                          <p:spTgt spid="2764803">
                                            <p:txEl>
                                              <p:pRg st="5" end="5"/>
                                            </p:txEl>
                                          </p:spTgt>
                                        </p:tgtEl>
                                        <p:attrNameLst>
                                          <p:attrName>ppt_x</p:attrName>
                                        </p:attrNameLst>
                                      </p:cBhvr>
                                    </p:anim>
                                    <p:anim from="0" to="-1.0" calcmode="lin" valueType="num">
                                      <p:cBhvr>
                                        <p:cTn id="26" dur="200" decel="50000" autoRev="1" fill="hold">
                                          <p:stCondLst>
                                            <p:cond delay="600"/>
                                          </p:stCondLst>
                                        </p:cTn>
                                        <p:tgtEl>
                                          <p:spTgt spid="2764803">
                                            <p:txEl>
                                              <p:pRg st="5" end="5"/>
                                            </p:txEl>
                                          </p:spTgt>
                                        </p:tgtEl>
                                        <p:attrNameLst>
                                          <p:attrName>xshear</p:attrName>
                                        </p:attrNameLst>
                                      </p:cBhvr>
                                    </p:anim>
                                    <p:animScale>
                                      <p:cBhvr>
                                        <p:cTn id="27" dur="200" decel="100000" autoRev="1" fill="hold">
                                          <p:stCondLst>
                                            <p:cond delay="600"/>
                                          </p:stCondLst>
                                        </p:cTn>
                                        <p:tgtEl>
                                          <p:spTgt spid="2764803">
                                            <p:txEl>
                                              <p:pRg st="5" end="5"/>
                                            </p:txEl>
                                          </p:spTgt>
                                        </p:tgtEl>
                                      </p:cBhvr>
                                      <p:from x="100000" y="100000"/>
                                      <p:to x="80000" y="100000"/>
                                    </p:animScale>
                                    <p:anim by="(#ppt_h/3+#ppt_w*0.1)" calcmode="lin" valueType="num">
                                      <p:cBhvr additive="sum">
                                        <p:cTn id="28" dur="200" decel="100000" autoRev="1" fill="hold">
                                          <p:stCondLst>
                                            <p:cond delay="600"/>
                                          </p:stCondLst>
                                        </p:cTn>
                                        <p:tgtEl>
                                          <p:spTgt spid="2764803">
                                            <p:txEl>
                                              <p:pRg st="5" end="5"/>
                                            </p:txEl>
                                          </p:spTgt>
                                        </p:tgtEl>
                                        <p:attrNameLst>
                                          <p:attrName>ppt_x</p:attrName>
                                        </p:attrNameLst>
                                      </p:cBhvr>
                                    </p:anim>
                                  </p:childTnLst>
                                </p:cTn>
                              </p:par>
                            </p:childTnLst>
                          </p:cTn>
                        </p:par>
                      </p:childTnLst>
                    </p:cTn>
                  </p:par>
                  <p:par>
                    <p:cTn id="29" fill="hold">
                      <p:stCondLst>
                        <p:cond delay="indefinite"/>
                      </p:stCondLst>
                      <p:childTnLst>
                        <p:par>
                          <p:cTn id="30" fill="hold">
                            <p:stCondLst>
                              <p:cond delay="0"/>
                            </p:stCondLst>
                            <p:childTnLst>
                              <p:par>
                                <p:cTn id="31" presetID="34" presetClass="entr" presetSubtype="0" fill="hold" nodeType="clickEffect">
                                  <p:stCondLst>
                                    <p:cond delay="0"/>
                                  </p:stCondLst>
                                  <p:childTnLst>
                                    <p:set>
                                      <p:cBhvr>
                                        <p:cTn id="32" dur="1" fill="hold">
                                          <p:stCondLst>
                                            <p:cond delay="0"/>
                                          </p:stCondLst>
                                        </p:cTn>
                                        <p:tgtEl>
                                          <p:spTgt spid="2764803">
                                            <p:txEl>
                                              <p:pRg st="6" end="6"/>
                                            </p:txEl>
                                          </p:spTgt>
                                        </p:tgtEl>
                                        <p:attrNameLst>
                                          <p:attrName>style.visibility</p:attrName>
                                        </p:attrNameLst>
                                      </p:cBhvr>
                                      <p:to>
                                        <p:strVal val="visible"/>
                                      </p:to>
                                    </p:set>
                                    <p:anim from="(-#ppt_w/2)" to="(#ppt_x)" calcmode="lin" valueType="num">
                                      <p:cBhvr>
                                        <p:cTn id="33" dur="600" fill="hold">
                                          <p:stCondLst>
                                            <p:cond delay="0"/>
                                          </p:stCondLst>
                                        </p:cTn>
                                        <p:tgtEl>
                                          <p:spTgt spid="2764803">
                                            <p:txEl>
                                              <p:pRg st="6" end="6"/>
                                            </p:txEl>
                                          </p:spTgt>
                                        </p:tgtEl>
                                        <p:attrNameLst>
                                          <p:attrName>ppt_x</p:attrName>
                                        </p:attrNameLst>
                                      </p:cBhvr>
                                    </p:anim>
                                    <p:anim from="0" to="-1.0" calcmode="lin" valueType="num">
                                      <p:cBhvr>
                                        <p:cTn id="34" dur="200" decel="50000" autoRev="1" fill="hold">
                                          <p:stCondLst>
                                            <p:cond delay="600"/>
                                          </p:stCondLst>
                                        </p:cTn>
                                        <p:tgtEl>
                                          <p:spTgt spid="2764803">
                                            <p:txEl>
                                              <p:pRg st="6" end="6"/>
                                            </p:txEl>
                                          </p:spTgt>
                                        </p:tgtEl>
                                        <p:attrNameLst>
                                          <p:attrName>xshear</p:attrName>
                                        </p:attrNameLst>
                                      </p:cBhvr>
                                    </p:anim>
                                    <p:animScale>
                                      <p:cBhvr>
                                        <p:cTn id="35" dur="200" decel="100000" autoRev="1" fill="hold">
                                          <p:stCondLst>
                                            <p:cond delay="600"/>
                                          </p:stCondLst>
                                        </p:cTn>
                                        <p:tgtEl>
                                          <p:spTgt spid="2764803">
                                            <p:txEl>
                                              <p:pRg st="6" end="6"/>
                                            </p:txEl>
                                          </p:spTgt>
                                        </p:tgtEl>
                                      </p:cBhvr>
                                      <p:from x="100000" y="100000"/>
                                      <p:to x="80000" y="100000"/>
                                    </p:animScale>
                                    <p:anim by="(#ppt_h/3+#ppt_w*0.1)" calcmode="lin" valueType="num">
                                      <p:cBhvr additive="sum">
                                        <p:cTn id="36" dur="200" decel="100000" autoRev="1" fill="hold">
                                          <p:stCondLst>
                                            <p:cond delay="600"/>
                                          </p:stCondLst>
                                        </p:cTn>
                                        <p:tgtEl>
                                          <p:spTgt spid="2764803">
                                            <p:txEl>
                                              <p:pRg st="6" end="6"/>
                                            </p:txEl>
                                          </p:spTgt>
                                        </p:tgtEl>
                                        <p:attrNameLst>
                                          <p:attrName>ppt_x</p:attrName>
                                        </p:attrNameLst>
                                      </p:cBhvr>
                                    </p:anim>
                                  </p:childTnLst>
                                </p:cTn>
                              </p:par>
                            </p:childTnLst>
                          </p:cTn>
                        </p:par>
                      </p:childTnLst>
                    </p:cTn>
                  </p:par>
                  <p:par>
                    <p:cTn id="37" fill="hold">
                      <p:stCondLst>
                        <p:cond delay="indefinite"/>
                      </p:stCondLst>
                      <p:childTnLst>
                        <p:par>
                          <p:cTn id="38" fill="hold">
                            <p:stCondLst>
                              <p:cond delay="0"/>
                            </p:stCondLst>
                            <p:childTnLst>
                              <p:par>
                                <p:cTn id="39" presetID="34" presetClass="entr" presetSubtype="0" fill="hold" nodeType="clickEffect">
                                  <p:stCondLst>
                                    <p:cond delay="0"/>
                                  </p:stCondLst>
                                  <p:childTnLst>
                                    <p:set>
                                      <p:cBhvr>
                                        <p:cTn id="40" dur="1" fill="hold">
                                          <p:stCondLst>
                                            <p:cond delay="0"/>
                                          </p:stCondLst>
                                        </p:cTn>
                                        <p:tgtEl>
                                          <p:spTgt spid="2764803">
                                            <p:txEl>
                                              <p:pRg st="7" end="7"/>
                                            </p:txEl>
                                          </p:spTgt>
                                        </p:tgtEl>
                                        <p:attrNameLst>
                                          <p:attrName>style.visibility</p:attrName>
                                        </p:attrNameLst>
                                      </p:cBhvr>
                                      <p:to>
                                        <p:strVal val="visible"/>
                                      </p:to>
                                    </p:set>
                                    <p:anim from="(-#ppt_w/2)" to="(#ppt_x)" calcmode="lin" valueType="num">
                                      <p:cBhvr>
                                        <p:cTn id="41" dur="600" fill="hold">
                                          <p:stCondLst>
                                            <p:cond delay="0"/>
                                          </p:stCondLst>
                                        </p:cTn>
                                        <p:tgtEl>
                                          <p:spTgt spid="2764803">
                                            <p:txEl>
                                              <p:pRg st="7" end="7"/>
                                            </p:txEl>
                                          </p:spTgt>
                                        </p:tgtEl>
                                        <p:attrNameLst>
                                          <p:attrName>ppt_x</p:attrName>
                                        </p:attrNameLst>
                                      </p:cBhvr>
                                    </p:anim>
                                    <p:anim from="0" to="-1.0" calcmode="lin" valueType="num">
                                      <p:cBhvr>
                                        <p:cTn id="42" dur="200" decel="50000" autoRev="1" fill="hold">
                                          <p:stCondLst>
                                            <p:cond delay="600"/>
                                          </p:stCondLst>
                                        </p:cTn>
                                        <p:tgtEl>
                                          <p:spTgt spid="2764803">
                                            <p:txEl>
                                              <p:pRg st="7" end="7"/>
                                            </p:txEl>
                                          </p:spTgt>
                                        </p:tgtEl>
                                        <p:attrNameLst>
                                          <p:attrName>xshear</p:attrName>
                                        </p:attrNameLst>
                                      </p:cBhvr>
                                    </p:anim>
                                    <p:animScale>
                                      <p:cBhvr>
                                        <p:cTn id="43" dur="200" decel="100000" autoRev="1" fill="hold">
                                          <p:stCondLst>
                                            <p:cond delay="600"/>
                                          </p:stCondLst>
                                        </p:cTn>
                                        <p:tgtEl>
                                          <p:spTgt spid="2764803">
                                            <p:txEl>
                                              <p:pRg st="7" end="7"/>
                                            </p:txEl>
                                          </p:spTgt>
                                        </p:tgtEl>
                                      </p:cBhvr>
                                      <p:from x="100000" y="100000"/>
                                      <p:to x="80000" y="100000"/>
                                    </p:animScale>
                                    <p:anim by="(#ppt_h/3+#ppt_w*0.1)" calcmode="lin" valueType="num">
                                      <p:cBhvr additive="sum">
                                        <p:cTn id="44" dur="200" decel="100000" autoRev="1" fill="hold">
                                          <p:stCondLst>
                                            <p:cond delay="600"/>
                                          </p:stCondLst>
                                        </p:cTn>
                                        <p:tgtEl>
                                          <p:spTgt spid="2764803">
                                            <p:txEl>
                                              <p:pRg st="7" end="7"/>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fld id="{ECD2B026-D489-BC41-9E7C-23F572EF55A3}" type="slidenum">
              <a:rPr lang="en-US" altLang="x-none" sz="1400" i="0">
                <a:latin typeface="Arial" charset="0"/>
              </a:rPr>
              <a:pPr eaLnBrk="1" hangingPunct="1"/>
              <a:t>14</a:t>
            </a:fld>
            <a:endParaRPr lang="en-US" altLang="x-none" sz="1400" i="0">
              <a:latin typeface="Arial" charset="0"/>
            </a:endParaRPr>
          </a:p>
        </p:txBody>
      </p:sp>
      <p:sp>
        <p:nvSpPr>
          <p:cNvPr id="95234" name="Rectangle 2"/>
          <p:cNvSpPr>
            <a:spLocks noGrp="1" noChangeArrowheads="1"/>
          </p:cNvSpPr>
          <p:nvPr>
            <p:ph type="title"/>
          </p:nvPr>
        </p:nvSpPr>
        <p:spPr/>
        <p:txBody>
          <a:bodyPr/>
          <a:lstStyle/>
          <a:p>
            <a:pPr eaLnBrk="1" hangingPunct="1"/>
            <a:r>
              <a:rPr lang="en-US" altLang="x-none" dirty="0"/>
              <a:t>Lecture 23: Resolving Collisions</a:t>
            </a:r>
          </a:p>
        </p:txBody>
      </p:sp>
      <p:sp>
        <p:nvSpPr>
          <p:cNvPr id="2765827" name="Rectangle 3"/>
          <p:cNvSpPr>
            <a:spLocks noGrp="1" noChangeArrowheads="1"/>
          </p:cNvSpPr>
          <p:nvPr>
            <p:ph type="body" idx="1"/>
          </p:nvPr>
        </p:nvSpPr>
        <p:spPr/>
        <p:txBody>
          <a:bodyPr/>
          <a:lstStyle/>
          <a:p>
            <a:pPr marL="952500" lvl="1" indent="-495300" eaLnBrk="1" hangingPunct="1">
              <a:buFont typeface="Marlett" charset="0"/>
              <a:buAutoNum type="arabicParenR" startAt="2"/>
              <a:defRPr/>
            </a:pPr>
            <a:r>
              <a:rPr lang="en-US" dirty="0">
                <a:solidFill>
                  <a:srgbClr val="FF0000"/>
                </a:solidFill>
                <a:ea typeface="ＭＳ Ｐゴシック" charset="0"/>
              </a:rPr>
              <a:t>Closed addressing</a:t>
            </a:r>
          </a:p>
          <a:p>
            <a:pPr marL="1333500" lvl="2" indent="-419100" eaLnBrk="1" hangingPunct="1">
              <a:defRPr/>
            </a:pPr>
            <a:r>
              <a:rPr lang="en-US" dirty="0">
                <a:ea typeface="ＭＳ Ｐゴシック" charset="0"/>
              </a:rPr>
              <a:t>Each index </a:t>
            </a:r>
            <a:r>
              <a:rPr lang="en-US" dirty="0" err="1">
                <a:ea typeface="ＭＳ Ｐゴシック" charset="0"/>
              </a:rPr>
              <a:t>i</a:t>
            </a:r>
            <a:r>
              <a:rPr lang="en-US" dirty="0">
                <a:ea typeface="ＭＳ Ｐゴシック" charset="0"/>
              </a:rPr>
              <a:t> in the table represents a </a:t>
            </a:r>
            <a:r>
              <a:rPr lang="en-US" dirty="0">
                <a:solidFill>
                  <a:srgbClr val="FF0000"/>
                </a:solidFill>
                <a:ea typeface="ＭＳ Ｐゴシック" charset="0"/>
              </a:rPr>
              <a:t>collection of keys</a:t>
            </a:r>
          </a:p>
          <a:p>
            <a:pPr marL="1752600" lvl="3" indent="-381000" eaLnBrk="1" hangingPunct="1">
              <a:defRPr/>
            </a:pPr>
            <a:r>
              <a:rPr lang="en-US" dirty="0">
                <a:ea typeface="ＭＳ Ｐゴシック" charset="0"/>
              </a:rPr>
              <a:t>Thus a collision at location </a:t>
            </a:r>
            <a:r>
              <a:rPr lang="en-US" dirty="0" err="1">
                <a:ea typeface="ＭＳ Ｐゴシック" charset="0"/>
              </a:rPr>
              <a:t>i</a:t>
            </a:r>
            <a:r>
              <a:rPr lang="en-US" dirty="0">
                <a:ea typeface="ＭＳ Ｐゴシック" charset="0"/>
              </a:rPr>
              <a:t> simply means that more than one key will be in or searched for within the collection at that location</a:t>
            </a:r>
          </a:p>
          <a:p>
            <a:pPr marL="1752600" lvl="3" indent="-381000" eaLnBrk="1" hangingPunct="1">
              <a:defRPr/>
            </a:pPr>
            <a:r>
              <a:rPr lang="en-US" dirty="0">
                <a:ea typeface="ＭＳ Ｐゴシック" charset="0"/>
              </a:rPr>
              <a:t>The number of keys that can be stored in the table depends upon the maximum size allowed for the collections</a:t>
            </a:r>
          </a:p>
          <a:p>
            <a:pPr marL="895350" lvl="1" indent="-381000" eaLnBrk="1" hangingPunct="1">
              <a:buFont typeface="Marlett" charset="0"/>
              <a:buChar char="4"/>
              <a:defRPr/>
            </a:pPr>
            <a:r>
              <a:rPr lang="en-US" dirty="0">
                <a:ea typeface="ＭＳ Ｐゴシック" charset="0"/>
              </a:rPr>
              <a:t>We will look at examples from both of these approaches</a:t>
            </a:r>
          </a:p>
        </p:txBody>
      </p:sp>
      <p:pic>
        <p:nvPicPr>
          <p:cNvPr id="2" name="Audio 1">
            <a:hlinkClick r:id="" action="ppaction://media"/>
            <a:extLst>
              <a:ext uri="{FF2B5EF4-FFF2-40B4-BE49-F238E27FC236}">
                <a16:creationId xmlns:a16="http://schemas.microsoft.com/office/drawing/2014/main" id="{D6F0D6A5-2AB6-9C41-8F69-B2DF982545C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907596291"/>
      </p:ext>
    </p:extLst>
  </p:cSld>
  <p:clrMapOvr>
    <a:masterClrMapping/>
  </p:clrMapOvr>
  <mc:AlternateContent xmlns:mc="http://schemas.openxmlformats.org/markup-compatibility/2006" xmlns:p14="http://schemas.microsoft.com/office/powerpoint/2010/main">
    <mc:Choice Requires="p14">
      <p:transition spd="slow" p14:dur="2000" advTm="82679"/>
    </mc:Choice>
    <mc:Fallback xmlns="">
      <p:transition spd="slow" advTm="82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5" presetClass="entr" presetSubtype="0" fill="hold" nodeType="clickEffect">
                                  <p:stCondLst>
                                    <p:cond delay="0"/>
                                  </p:stCondLst>
                                  <p:childTnLst>
                                    <p:set>
                                      <p:cBhvr>
                                        <p:cTn id="10" dur="1" fill="hold">
                                          <p:stCondLst>
                                            <p:cond delay="0"/>
                                          </p:stCondLst>
                                        </p:cTn>
                                        <p:tgtEl>
                                          <p:spTgt spid="2765827">
                                            <p:txEl>
                                              <p:pRg st="2" end="2"/>
                                            </p:txEl>
                                          </p:spTgt>
                                        </p:tgtEl>
                                        <p:attrNameLst>
                                          <p:attrName>style.visibility</p:attrName>
                                        </p:attrNameLst>
                                      </p:cBhvr>
                                      <p:to>
                                        <p:strVal val="visible"/>
                                      </p:to>
                                    </p:set>
                                    <p:anim calcmode="lin" valueType="num">
                                      <p:cBhvr>
                                        <p:cTn id="11" dur="500" decel="50000" fill="hold">
                                          <p:stCondLst>
                                            <p:cond delay="0"/>
                                          </p:stCondLst>
                                        </p:cTn>
                                        <p:tgtEl>
                                          <p:spTgt spid="2765827">
                                            <p:txEl>
                                              <p:pRg st="2" end="2"/>
                                            </p:txEl>
                                          </p:spTgt>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2765827">
                                            <p:txEl>
                                              <p:pRg st="2" end="2"/>
                                            </p:txEl>
                                          </p:spTgt>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2765827">
                                            <p:txEl>
                                              <p:pRg st="2" end="2"/>
                                            </p:txEl>
                                          </p:spTgt>
                                        </p:tgtEl>
                                        <p:attrNameLst>
                                          <p:attrName>ppt_w</p:attrName>
                                        </p:attrNameLst>
                                      </p:cBhvr>
                                      <p:tavLst>
                                        <p:tav tm="0">
                                          <p:val>
                                            <p:strVal val="#ppt_w*.05"/>
                                          </p:val>
                                        </p:tav>
                                        <p:tav tm="100000">
                                          <p:val>
                                            <p:strVal val="#ppt_w"/>
                                          </p:val>
                                        </p:tav>
                                      </p:tavLst>
                                    </p:anim>
                                    <p:anim calcmode="lin" valueType="num">
                                      <p:cBhvr>
                                        <p:cTn id="14" dur="1000" fill="hold"/>
                                        <p:tgtEl>
                                          <p:spTgt spid="2765827">
                                            <p:txEl>
                                              <p:pRg st="2" end="2"/>
                                            </p:txEl>
                                          </p:spTgt>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2765827">
                                            <p:txEl>
                                              <p:pRg st="2" end="2"/>
                                            </p:txEl>
                                          </p:spTgt>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2765827">
                                            <p:txEl>
                                              <p:pRg st="2" end="2"/>
                                            </p:txEl>
                                          </p:spTgt>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2765827">
                                            <p:txEl>
                                              <p:pRg st="2" end="2"/>
                                            </p:txEl>
                                          </p:spTgt>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2765827">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5" presetClass="entr" presetSubtype="0" fill="hold" nodeType="clickEffect">
                                  <p:stCondLst>
                                    <p:cond delay="0"/>
                                  </p:stCondLst>
                                  <p:childTnLst>
                                    <p:set>
                                      <p:cBhvr>
                                        <p:cTn id="22" dur="1" fill="hold">
                                          <p:stCondLst>
                                            <p:cond delay="0"/>
                                          </p:stCondLst>
                                        </p:cTn>
                                        <p:tgtEl>
                                          <p:spTgt spid="2765827">
                                            <p:txEl>
                                              <p:pRg st="3" end="3"/>
                                            </p:txEl>
                                          </p:spTgt>
                                        </p:tgtEl>
                                        <p:attrNameLst>
                                          <p:attrName>style.visibility</p:attrName>
                                        </p:attrNameLst>
                                      </p:cBhvr>
                                      <p:to>
                                        <p:strVal val="visible"/>
                                      </p:to>
                                    </p:set>
                                    <p:anim calcmode="lin" valueType="num">
                                      <p:cBhvr>
                                        <p:cTn id="23" dur="500" decel="50000" fill="hold">
                                          <p:stCondLst>
                                            <p:cond delay="0"/>
                                          </p:stCondLst>
                                        </p:cTn>
                                        <p:tgtEl>
                                          <p:spTgt spid="2765827">
                                            <p:txEl>
                                              <p:pRg st="3" end="3"/>
                                            </p:txEl>
                                          </p:spTgt>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2765827">
                                            <p:txEl>
                                              <p:pRg st="3" end="3"/>
                                            </p:txEl>
                                          </p:spTgt>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2765827">
                                            <p:txEl>
                                              <p:pRg st="3" end="3"/>
                                            </p:txEl>
                                          </p:spTgt>
                                        </p:tgtEl>
                                        <p:attrNameLst>
                                          <p:attrName>ppt_w</p:attrName>
                                        </p:attrNameLst>
                                      </p:cBhvr>
                                      <p:tavLst>
                                        <p:tav tm="0">
                                          <p:val>
                                            <p:strVal val="#ppt_w*.05"/>
                                          </p:val>
                                        </p:tav>
                                        <p:tav tm="100000">
                                          <p:val>
                                            <p:strVal val="#ppt_w"/>
                                          </p:val>
                                        </p:tav>
                                      </p:tavLst>
                                    </p:anim>
                                    <p:anim calcmode="lin" valueType="num">
                                      <p:cBhvr>
                                        <p:cTn id="26" dur="1000" fill="hold"/>
                                        <p:tgtEl>
                                          <p:spTgt spid="2765827">
                                            <p:txEl>
                                              <p:pRg st="3" end="3"/>
                                            </p:txEl>
                                          </p:spTgt>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2765827">
                                            <p:txEl>
                                              <p:pRg st="3" end="3"/>
                                            </p:txEl>
                                          </p:spTgt>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2765827">
                                            <p:txEl>
                                              <p:pRg st="3" end="3"/>
                                            </p:txEl>
                                          </p:spTgt>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2765827">
                                            <p:txEl>
                                              <p:pRg st="3" end="3"/>
                                            </p:txEl>
                                          </p:spTgt>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2765827">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5" presetClass="entr" presetSubtype="0" fill="hold" nodeType="clickEffect">
                                  <p:stCondLst>
                                    <p:cond delay="0"/>
                                  </p:stCondLst>
                                  <p:childTnLst>
                                    <p:set>
                                      <p:cBhvr>
                                        <p:cTn id="34" dur="1" fill="hold">
                                          <p:stCondLst>
                                            <p:cond delay="0"/>
                                          </p:stCondLst>
                                        </p:cTn>
                                        <p:tgtEl>
                                          <p:spTgt spid="2765827">
                                            <p:txEl>
                                              <p:pRg st="4" end="4"/>
                                            </p:txEl>
                                          </p:spTgt>
                                        </p:tgtEl>
                                        <p:attrNameLst>
                                          <p:attrName>style.visibility</p:attrName>
                                        </p:attrNameLst>
                                      </p:cBhvr>
                                      <p:to>
                                        <p:strVal val="visible"/>
                                      </p:to>
                                    </p:set>
                                    <p:anim calcmode="lin" valueType="num">
                                      <p:cBhvr>
                                        <p:cTn id="35" dur="500" decel="50000" fill="hold">
                                          <p:stCondLst>
                                            <p:cond delay="0"/>
                                          </p:stCondLst>
                                        </p:cTn>
                                        <p:tgtEl>
                                          <p:spTgt spid="2765827">
                                            <p:txEl>
                                              <p:pRg st="4" end="4"/>
                                            </p:txEl>
                                          </p:spTgt>
                                        </p:tgtEl>
                                        <p:attrNameLst>
                                          <p:attrName>style.rotation</p:attrName>
                                        </p:attrNameLst>
                                      </p:cBhvr>
                                      <p:tavLst>
                                        <p:tav tm="0">
                                          <p:val>
                                            <p:fltVal val="-90"/>
                                          </p:val>
                                        </p:tav>
                                        <p:tav tm="100000">
                                          <p:val>
                                            <p:fltVal val="0"/>
                                          </p:val>
                                        </p:tav>
                                      </p:tavLst>
                                    </p:anim>
                                    <p:anim calcmode="lin" valueType="num">
                                      <p:cBhvr>
                                        <p:cTn id="36" dur="500" decel="50000" fill="hold">
                                          <p:stCondLst>
                                            <p:cond delay="0"/>
                                          </p:stCondLst>
                                        </p:cTn>
                                        <p:tgtEl>
                                          <p:spTgt spid="2765827">
                                            <p:txEl>
                                              <p:pRg st="4" end="4"/>
                                            </p:txEl>
                                          </p:spTgt>
                                        </p:tgtEl>
                                        <p:attrNameLst>
                                          <p:attrName>ppt_w</p:attrName>
                                        </p:attrNameLst>
                                      </p:cBhvr>
                                      <p:tavLst>
                                        <p:tav tm="0">
                                          <p:val>
                                            <p:strVal val="#ppt_w"/>
                                          </p:val>
                                        </p:tav>
                                        <p:tav tm="100000">
                                          <p:val>
                                            <p:strVal val="#ppt_w*.05"/>
                                          </p:val>
                                        </p:tav>
                                      </p:tavLst>
                                    </p:anim>
                                    <p:anim calcmode="lin" valueType="num">
                                      <p:cBhvr>
                                        <p:cTn id="37" dur="500" accel="50000" fill="hold">
                                          <p:stCondLst>
                                            <p:cond delay="500"/>
                                          </p:stCondLst>
                                        </p:cTn>
                                        <p:tgtEl>
                                          <p:spTgt spid="2765827">
                                            <p:txEl>
                                              <p:pRg st="4" end="4"/>
                                            </p:txEl>
                                          </p:spTgt>
                                        </p:tgtEl>
                                        <p:attrNameLst>
                                          <p:attrName>ppt_w</p:attrName>
                                        </p:attrNameLst>
                                      </p:cBhvr>
                                      <p:tavLst>
                                        <p:tav tm="0">
                                          <p:val>
                                            <p:strVal val="#ppt_w*.05"/>
                                          </p:val>
                                        </p:tav>
                                        <p:tav tm="100000">
                                          <p:val>
                                            <p:strVal val="#ppt_w"/>
                                          </p:val>
                                        </p:tav>
                                      </p:tavLst>
                                    </p:anim>
                                    <p:anim calcmode="lin" valueType="num">
                                      <p:cBhvr>
                                        <p:cTn id="38" dur="1000" fill="hold"/>
                                        <p:tgtEl>
                                          <p:spTgt spid="2765827">
                                            <p:txEl>
                                              <p:pRg st="4" end="4"/>
                                            </p:txEl>
                                          </p:spTgt>
                                        </p:tgtEl>
                                        <p:attrNameLst>
                                          <p:attrName>ppt_h</p:attrName>
                                        </p:attrNameLst>
                                      </p:cBhvr>
                                      <p:tavLst>
                                        <p:tav tm="0">
                                          <p:val>
                                            <p:strVal val="#ppt_h"/>
                                          </p:val>
                                        </p:tav>
                                        <p:tav tm="100000">
                                          <p:val>
                                            <p:strVal val="#ppt_h"/>
                                          </p:val>
                                        </p:tav>
                                      </p:tavLst>
                                    </p:anim>
                                    <p:anim calcmode="lin" valueType="num">
                                      <p:cBhvr>
                                        <p:cTn id="39" dur="500" decel="50000" fill="hold">
                                          <p:stCondLst>
                                            <p:cond delay="0"/>
                                          </p:stCondLst>
                                        </p:cTn>
                                        <p:tgtEl>
                                          <p:spTgt spid="2765827">
                                            <p:txEl>
                                              <p:pRg st="4" end="4"/>
                                            </p:txEl>
                                          </p:spTgt>
                                        </p:tgtEl>
                                        <p:attrNameLst>
                                          <p:attrName>ppt_x</p:attrName>
                                        </p:attrNameLst>
                                      </p:cBhvr>
                                      <p:tavLst>
                                        <p:tav tm="0">
                                          <p:val>
                                            <p:strVal val="#ppt_x+.4"/>
                                          </p:val>
                                        </p:tav>
                                        <p:tav tm="100000">
                                          <p:val>
                                            <p:strVal val="#ppt_x"/>
                                          </p:val>
                                        </p:tav>
                                      </p:tavLst>
                                    </p:anim>
                                    <p:anim calcmode="lin" valueType="num">
                                      <p:cBhvr>
                                        <p:cTn id="40" dur="500" decel="50000" fill="hold">
                                          <p:stCondLst>
                                            <p:cond delay="0"/>
                                          </p:stCondLst>
                                        </p:cTn>
                                        <p:tgtEl>
                                          <p:spTgt spid="2765827">
                                            <p:txEl>
                                              <p:pRg st="4" end="4"/>
                                            </p:txEl>
                                          </p:spTgt>
                                        </p:tgtEl>
                                        <p:attrNameLst>
                                          <p:attrName>ppt_y</p:attrName>
                                        </p:attrNameLst>
                                      </p:cBhvr>
                                      <p:tavLst>
                                        <p:tav tm="0">
                                          <p:val>
                                            <p:strVal val="#ppt_y-.2"/>
                                          </p:val>
                                        </p:tav>
                                        <p:tav tm="100000">
                                          <p:val>
                                            <p:strVal val="#ppt_y+.1"/>
                                          </p:val>
                                        </p:tav>
                                      </p:tavLst>
                                    </p:anim>
                                    <p:anim calcmode="lin" valueType="num">
                                      <p:cBhvr>
                                        <p:cTn id="41" dur="500" accel="50000" fill="hold">
                                          <p:stCondLst>
                                            <p:cond delay="500"/>
                                          </p:stCondLst>
                                        </p:cTn>
                                        <p:tgtEl>
                                          <p:spTgt spid="2765827">
                                            <p:txEl>
                                              <p:pRg st="4" end="4"/>
                                            </p:txEl>
                                          </p:spTgt>
                                        </p:tgtEl>
                                        <p:attrNameLst>
                                          <p:attrName>ppt_y</p:attrName>
                                        </p:attrNameLst>
                                      </p:cBhvr>
                                      <p:tavLst>
                                        <p:tav tm="0">
                                          <p:val>
                                            <p:strVal val="#ppt_y+.1"/>
                                          </p:val>
                                        </p:tav>
                                        <p:tav tm="100000">
                                          <p:val>
                                            <p:strVal val="#ppt_y"/>
                                          </p:val>
                                        </p:tav>
                                      </p:tavLst>
                                    </p:anim>
                                    <p:animEffect transition="in" filter="fade">
                                      <p:cBhvr>
                                        <p:cTn id="42" dur="1000" decel="50000">
                                          <p:stCondLst>
                                            <p:cond delay="0"/>
                                          </p:stCondLst>
                                        </p:cTn>
                                        <p:tgtEl>
                                          <p:spTgt spid="27658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fld id="{A5437527-502D-8A41-ACDC-AC39F5514237}" type="slidenum">
              <a:rPr lang="en-US" altLang="x-none" sz="1400" i="0">
                <a:latin typeface="Arial" charset="0"/>
              </a:rPr>
              <a:pPr eaLnBrk="1" hangingPunct="1"/>
              <a:t>15</a:t>
            </a:fld>
            <a:endParaRPr lang="en-US" altLang="x-none" sz="1400" i="0">
              <a:latin typeface="Arial" charset="0"/>
            </a:endParaRPr>
          </a:p>
        </p:txBody>
      </p:sp>
      <p:sp>
        <p:nvSpPr>
          <p:cNvPr id="96258" name="Rectangle 2"/>
          <p:cNvSpPr>
            <a:spLocks noGrp="1" noChangeArrowheads="1"/>
          </p:cNvSpPr>
          <p:nvPr>
            <p:ph type="title"/>
          </p:nvPr>
        </p:nvSpPr>
        <p:spPr/>
        <p:txBody>
          <a:bodyPr/>
          <a:lstStyle/>
          <a:p>
            <a:pPr eaLnBrk="1" hangingPunct="1"/>
            <a:r>
              <a:rPr lang="en-US" altLang="x-none" dirty="0"/>
              <a:t>Lecture 23: Reducing the number of collisions</a:t>
            </a:r>
          </a:p>
        </p:txBody>
      </p:sp>
      <p:sp>
        <p:nvSpPr>
          <p:cNvPr id="2766851" name="Rectangle 3"/>
          <p:cNvSpPr>
            <a:spLocks noGrp="1" noChangeArrowheads="1"/>
          </p:cNvSpPr>
          <p:nvPr>
            <p:ph type="body" idx="1"/>
          </p:nvPr>
        </p:nvSpPr>
        <p:spPr/>
        <p:txBody>
          <a:bodyPr/>
          <a:lstStyle/>
          <a:p>
            <a:pPr eaLnBrk="1" hangingPunct="1"/>
            <a:r>
              <a:rPr lang="en-US" altLang="x-none" dirty="0"/>
              <a:t>Before discussing resolution in detail</a:t>
            </a:r>
          </a:p>
          <a:p>
            <a:pPr lvl="1" eaLnBrk="1" hangingPunct="1"/>
            <a:r>
              <a:rPr lang="en-US" altLang="x-none" dirty="0"/>
              <a:t>Can we at least keep the number of collisions in check?</a:t>
            </a:r>
          </a:p>
          <a:p>
            <a:pPr lvl="1" eaLnBrk="1" hangingPunct="1"/>
            <a:r>
              <a:rPr lang="en-US" altLang="x-none" dirty="0"/>
              <a:t>Yes, with a </a:t>
            </a:r>
            <a:r>
              <a:rPr lang="en-US" altLang="x-none" dirty="0">
                <a:solidFill>
                  <a:srgbClr val="FF0000"/>
                </a:solidFill>
              </a:rPr>
              <a:t>good hash function</a:t>
            </a:r>
          </a:p>
          <a:p>
            <a:pPr lvl="2" eaLnBrk="1" hangingPunct="1"/>
            <a:r>
              <a:rPr lang="en-US" altLang="x-none" dirty="0"/>
              <a:t>The goal is to make collisions a (pseudo) "random" occurrence</a:t>
            </a:r>
          </a:p>
          <a:p>
            <a:pPr lvl="3" eaLnBrk="1" hangingPunct="1"/>
            <a:r>
              <a:rPr lang="en-US" altLang="x-none" dirty="0"/>
              <a:t>Collisions will occur, but due to chance, not due to similarities or patterns in the keys</a:t>
            </a:r>
          </a:p>
          <a:p>
            <a:pPr lvl="1" eaLnBrk="1" hangingPunct="1"/>
            <a:r>
              <a:rPr lang="en-US" altLang="x-none" dirty="0"/>
              <a:t>What is a good hash function?</a:t>
            </a:r>
          </a:p>
          <a:p>
            <a:pPr lvl="2" eaLnBrk="1" hangingPunct="1"/>
            <a:r>
              <a:rPr lang="en-US" altLang="x-none" dirty="0"/>
              <a:t>It should </a:t>
            </a:r>
            <a:r>
              <a:rPr lang="en-US" altLang="x-none" dirty="0">
                <a:solidFill>
                  <a:srgbClr val="008000"/>
                </a:solidFill>
              </a:rPr>
              <a:t>utilize the entire key</a:t>
            </a:r>
            <a:r>
              <a:rPr lang="en-US" altLang="x-none" dirty="0"/>
              <a:t> (if possible) and </a:t>
            </a:r>
            <a:r>
              <a:rPr lang="en-US" altLang="x-none" dirty="0">
                <a:solidFill>
                  <a:srgbClr val="008000"/>
                </a:solidFill>
              </a:rPr>
              <a:t>exploit any differences between keys</a:t>
            </a:r>
          </a:p>
          <a:p>
            <a:pPr lvl="2" eaLnBrk="1" hangingPunct="1"/>
            <a:r>
              <a:rPr lang="en-US" altLang="x-none" dirty="0"/>
              <a:t>It should also utilize the </a:t>
            </a:r>
            <a:r>
              <a:rPr lang="en-US" altLang="x-none" dirty="0">
                <a:solidFill>
                  <a:srgbClr val="008000"/>
                </a:solidFill>
              </a:rPr>
              <a:t>full address space</a:t>
            </a:r>
            <a:r>
              <a:rPr lang="en-US" altLang="x-none" dirty="0"/>
              <a:t> of the hash table</a:t>
            </a:r>
          </a:p>
        </p:txBody>
      </p:sp>
      <p:pic>
        <p:nvPicPr>
          <p:cNvPr id="4" name="Audio 3">
            <a:hlinkClick r:id="" action="ppaction://media"/>
            <a:extLst>
              <a:ext uri="{FF2B5EF4-FFF2-40B4-BE49-F238E27FC236}">
                <a16:creationId xmlns:a16="http://schemas.microsoft.com/office/drawing/2014/main" id="{7912FA2F-785C-BD4A-A2CA-F3B3A44048D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4061501708"/>
      </p:ext>
    </p:extLst>
  </p:cSld>
  <p:clrMapOvr>
    <a:masterClrMapping/>
  </p:clrMapOvr>
  <mc:AlternateContent xmlns:mc="http://schemas.openxmlformats.org/markup-compatibility/2006" xmlns:p14="http://schemas.microsoft.com/office/powerpoint/2010/main">
    <mc:Choice Requires="p14">
      <p:transition spd="slow" p14:dur="2000" advTm="111209"/>
    </mc:Choice>
    <mc:Fallback xmlns="">
      <p:transition spd="slow" advTm="111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4" presetClass="entr" presetSubtype="0" fill="hold" nodeType="clickEffect">
                                  <p:stCondLst>
                                    <p:cond delay="0"/>
                                  </p:stCondLst>
                                  <p:childTnLst>
                                    <p:set>
                                      <p:cBhvr>
                                        <p:cTn id="10" dur="1" fill="hold">
                                          <p:stCondLst>
                                            <p:cond delay="0"/>
                                          </p:stCondLst>
                                        </p:cTn>
                                        <p:tgtEl>
                                          <p:spTgt spid="2766851">
                                            <p:txEl>
                                              <p:pRg st="2" end="2"/>
                                            </p:txEl>
                                          </p:spTgt>
                                        </p:tgtEl>
                                        <p:attrNameLst>
                                          <p:attrName>style.visibility</p:attrName>
                                        </p:attrNameLst>
                                      </p:cBhvr>
                                      <p:to>
                                        <p:strVal val="visible"/>
                                      </p:to>
                                    </p:set>
                                    <p:anim to="" calcmode="lin" valueType="num">
                                      <p:cBhvr>
                                        <p:cTn id="11" dur="1" fill="hold"/>
                                        <p:tgtEl>
                                          <p:spTgt spid="2766851">
                                            <p:txEl>
                                              <p:pRg st="2" end="2"/>
                                            </p:txEl>
                                          </p:spTgt>
                                        </p:tgtEl>
                                        <p:attrNameLst>
                                          <p:attrName/>
                                        </p:attrNameLst>
                                      </p:cBhvr>
                                    </p:anim>
                                  </p:childTnLst>
                                </p:cTn>
                              </p:par>
                              <p:par>
                                <p:cTn id="12" presetID="24" presetClass="entr" presetSubtype="0" fill="hold" nodeType="withEffect">
                                  <p:stCondLst>
                                    <p:cond delay="0"/>
                                  </p:stCondLst>
                                  <p:childTnLst>
                                    <p:set>
                                      <p:cBhvr>
                                        <p:cTn id="13" dur="1" fill="hold">
                                          <p:stCondLst>
                                            <p:cond delay="0"/>
                                          </p:stCondLst>
                                        </p:cTn>
                                        <p:tgtEl>
                                          <p:spTgt spid="2766851">
                                            <p:txEl>
                                              <p:pRg st="3" end="3"/>
                                            </p:txEl>
                                          </p:spTgt>
                                        </p:tgtEl>
                                        <p:attrNameLst>
                                          <p:attrName>style.visibility</p:attrName>
                                        </p:attrNameLst>
                                      </p:cBhvr>
                                      <p:to>
                                        <p:strVal val="visible"/>
                                      </p:to>
                                    </p:set>
                                    <p:anim to="" calcmode="lin" valueType="num">
                                      <p:cBhvr>
                                        <p:cTn id="14" dur="1" fill="hold"/>
                                        <p:tgtEl>
                                          <p:spTgt spid="2766851">
                                            <p:txEl>
                                              <p:pRg st="3" end="3"/>
                                            </p:txEl>
                                          </p:spTgt>
                                        </p:tgtEl>
                                        <p:attrNameLst>
                                          <p:attrName/>
                                        </p:attrNameLst>
                                      </p:cBhvr>
                                    </p:anim>
                                  </p:childTnLst>
                                </p:cTn>
                              </p:par>
                              <p:par>
                                <p:cTn id="15" presetID="24" presetClass="entr" presetSubtype="0" fill="hold" nodeType="withEffect">
                                  <p:stCondLst>
                                    <p:cond delay="0"/>
                                  </p:stCondLst>
                                  <p:childTnLst>
                                    <p:set>
                                      <p:cBhvr>
                                        <p:cTn id="16" dur="1" fill="hold">
                                          <p:stCondLst>
                                            <p:cond delay="0"/>
                                          </p:stCondLst>
                                        </p:cTn>
                                        <p:tgtEl>
                                          <p:spTgt spid="2766851">
                                            <p:txEl>
                                              <p:pRg st="4" end="4"/>
                                            </p:txEl>
                                          </p:spTgt>
                                        </p:tgtEl>
                                        <p:attrNameLst>
                                          <p:attrName>style.visibility</p:attrName>
                                        </p:attrNameLst>
                                      </p:cBhvr>
                                      <p:to>
                                        <p:strVal val="visible"/>
                                      </p:to>
                                    </p:set>
                                    <p:anim to="" calcmode="lin" valueType="num">
                                      <p:cBhvr>
                                        <p:cTn id="17" dur="1" fill="hold"/>
                                        <p:tgtEl>
                                          <p:spTgt spid="2766851">
                                            <p:txEl>
                                              <p:pRg st="4" end="4"/>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2766851">
                                            <p:txEl>
                                              <p:pRg st="5" end="5"/>
                                            </p:txEl>
                                          </p:spTgt>
                                        </p:tgtEl>
                                        <p:attrNameLst>
                                          <p:attrName>style.visibility</p:attrName>
                                        </p:attrNameLst>
                                      </p:cBhvr>
                                      <p:to>
                                        <p:strVal val="visible"/>
                                      </p:to>
                                    </p:set>
                                    <p:anim to="" calcmode="lin" valueType="num">
                                      <p:cBhvr>
                                        <p:cTn id="22" dur="1" fill="hold"/>
                                        <p:tgtEl>
                                          <p:spTgt spid="2766851">
                                            <p:txEl>
                                              <p:pRg st="5" end="5"/>
                                            </p:txEl>
                                          </p:spTgt>
                                        </p:tgtEl>
                                        <p:attrNameLst>
                                          <p:attrName/>
                                        </p:attrNameLst>
                                      </p:cBhvr>
                                    </p:anim>
                                  </p:childTnLst>
                                </p:cTn>
                              </p:par>
                              <p:par>
                                <p:cTn id="23" presetID="24" presetClass="entr" presetSubtype="0" fill="hold" nodeType="withEffect">
                                  <p:stCondLst>
                                    <p:cond delay="0"/>
                                  </p:stCondLst>
                                  <p:childTnLst>
                                    <p:set>
                                      <p:cBhvr>
                                        <p:cTn id="24" dur="1" fill="hold">
                                          <p:stCondLst>
                                            <p:cond delay="0"/>
                                          </p:stCondLst>
                                        </p:cTn>
                                        <p:tgtEl>
                                          <p:spTgt spid="2766851">
                                            <p:txEl>
                                              <p:pRg st="6" end="6"/>
                                            </p:txEl>
                                          </p:spTgt>
                                        </p:tgtEl>
                                        <p:attrNameLst>
                                          <p:attrName>style.visibility</p:attrName>
                                        </p:attrNameLst>
                                      </p:cBhvr>
                                      <p:to>
                                        <p:strVal val="visible"/>
                                      </p:to>
                                    </p:set>
                                    <p:anim to="" calcmode="lin" valueType="num">
                                      <p:cBhvr>
                                        <p:cTn id="25" dur="1" fill="hold"/>
                                        <p:tgtEl>
                                          <p:spTgt spid="2766851">
                                            <p:txEl>
                                              <p:pRg st="6" end="6"/>
                                            </p:txEl>
                                          </p:spTgt>
                                        </p:tgtEl>
                                        <p:attrNameLst>
                                          <p:attrName/>
                                        </p:attrNameLst>
                                      </p:cBhvr>
                                    </p:anim>
                                  </p:childTnLst>
                                </p:cTn>
                              </p:par>
                              <p:par>
                                <p:cTn id="26" presetID="24" presetClass="entr" presetSubtype="0" fill="hold" nodeType="withEffect">
                                  <p:stCondLst>
                                    <p:cond delay="0"/>
                                  </p:stCondLst>
                                  <p:childTnLst>
                                    <p:set>
                                      <p:cBhvr>
                                        <p:cTn id="27" dur="1" fill="hold">
                                          <p:stCondLst>
                                            <p:cond delay="0"/>
                                          </p:stCondLst>
                                        </p:cTn>
                                        <p:tgtEl>
                                          <p:spTgt spid="2766851">
                                            <p:txEl>
                                              <p:pRg st="7" end="7"/>
                                            </p:txEl>
                                          </p:spTgt>
                                        </p:tgtEl>
                                        <p:attrNameLst>
                                          <p:attrName>style.visibility</p:attrName>
                                        </p:attrNameLst>
                                      </p:cBhvr>
                                      <p:to>
                                        <p:strVal val="visible"/>
                                      </p:to>
                                    </p:set>
                                    <p:anim to="" calcmode="lin" valueType="num">
                                      <p:cBhvr>
                                        <p:cTn id="28" dur="1" fill="hold"/>
                                        <p:tgtEl>
                                          <p:spTgt spid="2766851">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fld id="{E5F1584E-AE11-1D45-B916-A5B922BFE860}" type="slidenum">
              <a:rPr lang="en-US" altLang="x-none" sz="1400" i="0">
                <a:latin typeface="Arial" charset="0"/>
              </a:rPr>
              <a:pPr eaLnBrk="1" hangingPunct="1"/>
              <a:t>16</a:t>
            </a:fld>
            <a:endParaRPr lang="en-US" altLang="x-none" sz="1400" i="0">
              <a:latin typeface="Arial" charset="0"/>
            </a:endParaRPr>
          </a:p>
        </p:txBody>
      </p:sp>
      <p:sp>
        <p:nvSpPr>
          <p:cNvPr id="97282" name="Rectangle 2"/>
          <p:cNvSpPr>
            <a:spLocks noGrp="1" noChangeArrowheads="1"/>
          </p:cNvSpPr>
          <p:nvPr>
            <p:ph type="title"/>
          </p:nvPr>
        </p:nvSpPr>
        <p:spPr/>
        <p:txBody>
          <a:bodyPr/>
          <a:lstStyle/>
          <a:p>
            <a:pPr eaLnBrk="1" hangingPunct="1"/>
            <a:r>
              <a:rPr lang="en-US" altLang="x-none" dirty="0"/>
              <a:t>Lecture 23: Reducing the number of collisions</a:t>
            </a:r>
          </a:p>
        </p:txBody>
      </p:sp>
      <p:sp>
        <p:nvSpPr>
          <p:cNvPr id="2767875" name="Rectangle 3"/>
          <p:cNvSpPr>
            <a:spLocks noGrp="1" noChangeArrowheads="1"/>
          </p:cNvSpPr>
          <p:nvPr>
            <p:ph type="body" idx="1"/>
          </p:nvPr>
        </p:nvSpPr>
        <p:spPr>
          <a:xfrm>
            <a:off x="457200" y="1066800"/>
            <a:ext cx="8001000" cy="5029200"/>
          </a:xfrm>
        </p:spPr>
        <p:txBody>
          <a:bodyPr/>
          <a:lstStyle/>
          <a:p>
            <a:pPr lvl="1" eaLnBrk="1" hangingPunct="1"/>
            <a:r>
              <a:rPr lang="en-US" altLang="x-none" dirty="0"/>
              <a:t>Let's look at some examples</a:t>
            </a:r>
          </a:p>
          <a:p>
            <a:pPr lvl="2" eaLnBrk="1" hangingPunct="1"/>
            <a:r>
              <a:rPr lang="en-US" altLang="x-none" dirty="0"/>
              <a:t>Consider hash function for on-campus Pitt students based on phone numbers, where M = 1000</a:t>
            </a:r>
          </a:p>
          <a:p>
            <a:pPr lvl="3" eaLnBrk="1" hangingPunct="1"/>
            <a:r>
              <a:rPr lang="en-US" altLang="x-none" dirty="0">
                <a:solidFill>
                  <a:srgbClr val="C00000"/>
                </a:solidFill>
              </a:rPr>
              <a:t>Attempt 1: First 3 digits of number</a:t>
            </a:r>
          </a:p>
          <a:p>
            <a:pPr lvl="4" eaLnBrk="1" hangingPunct="1"/>
            <a:r>
              <a:rPr lang="en-US" altLang="x-none" dirty="0"/>
              <a:t>H(</a:t>
            </a:r>
            <a:r>
              <a:rPr lang="en-US" altLang="x-none" dirty="0">
                <a:solidFill>
                  <a:srgbClr val="C00000"/>
                </a:solidFill>
              </a:rPr>
              <a:t>412</a:t>
            </a:r>
            <a:r>
              <a:rPr lang="en-US" altLang="x-none" dirty="0"/>
              <a:t>-XXX-XXXX) = 412</a:t>
            </a:r>
          </a:p>
          <a:p>
            <a:pPr lvl="4" eaLnBrk="1" hangingPunct="1"/>
            <a:r>
              <a:rPr lang="en-US" altLang="x-none" dirty="0"/>
              <a:t>Good or bad?</a:t>
            </a:r>
          </a:p>
          <a:p>
            <a:pPr lvl="4" eaLnBrk="1" hangingPunct="1"/>
            <a:r>
              <a:rPr lang="en-US" altLang="x-none" dirty="0">
                <a:solidFill>
                  <a:srgbClr val="C00000"/>
                </a:solidFill>
              </a:rPr>
              <a:t>BAD!</a:t>
            </a:r>
            <a:r>
              <a:rPr lang="en-US" altLang="x-none" dirty="0"/>
              <a:t> First 3 digits are area code and most people in this area live within a few area codes { 412, 724, </a:t>
            </a:r>
            <a:r>
              <a:rPr lang="en-US" altLang="x-none" dirty="0" err="1"/>
              <a:t>etc</a:t>
            </a:r>
            <a:r>
              <a:rPr lang="en-US" altLang="x-none" dirty="0"/>
              <a:t> }</a:t>
            </a:r>
          </a:p>
          <a:p>
            <a:pPr lvl="3" eaLnBrk="1" hangingPunct="1"/>
            <a:r>
              <a:rPr lang="en-US" altLang="x-none" dirty="0">
                <a:solidFill>
                  <a:srgbClr val="008000"/>
                </a:solidFill>
              </a:rPr>
              <a:t>Better?</a:t>
            </a:r>
          </a:p>
          <a:p>
            <a:pPr lvl="4" eaLnBrk="1" hangingPunct="1"/>
            <a:r>
              <a:rPr lang="en-US" altLang="x-none" dirty="0"/>
              <a:t>Think about this – what can we do?</a:t>
            </a:r>
          </a:p>
          <a:p>
            <a:pPr lvl="4" eaLnBrk="1" hangingPunct="1"/>
            <a:r>
              <a:rPr lang="en-US" altLang="x-none" dirty="0"/>
              <a:t>Take phone number as an integer % M</a:t>
            </a:r>
          </a:p>
          <a:p>
            <a:pPr lvl="5"/>
            <a:r>
              <a:rPr lang="en-US" altLang="x-none" dirty="0"/>
              <a:t>In effect this is getting the last 3 digits</a:t>
            </a:r>
          </a:p>
          <a:p>
            <a:pPr lvl="4"/>
            <a:r>
              <a:rPr lang="en-US" altLang="x-none" dirty="0"/>
              <a:t>Why better?  Still only 3 digits!</a:t>
            </a:r>
          </a:p>
          <a:p>
            <a:pPr lvl="4"/>
            <a:r>
              <a:rPr lang="en-US" altLang="x-none" dirty="0"/>
              <a:t>For arbitrary 10-digit numbers the last 3 digits don't have any special designation and tend to be pseudo-random</a:t>
            </a:r>
          </a:p>
        </p:txBody>
      </p:sp>
      <p:pic>
        <p:nvPicPr>
          <p:cNvPr id="2" name="Audio 1">
            <a:hlinkClick r:id="" action="ppaction://media"/>
            <a:extLst>
              <a:ext uri="{FF2B5EF4-FFF2-40B4-BE49-F238E27FC236}">
                <a16:creationId xmlns:a16="http://schemas.microsoft.com/office/drawing/2014/main" id="{8D0D84DE-00D6-D742-B1EF-AD6CA224F39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680130892"/>
      </p:ext>
    </p:extLst>
  </p:cSld>
  <p:clrMapOvr>
    <a:masterClrMapping/>
  </p:clrMapOvr>
  <mc:AlternateContent xmlns:mc="http://schemas.openxmlformats.org/markup-compatibility/2006" xmlns:p14="http://schemas.microsoft.com/office/powerpoint/2010/main">
    <mc:Choice Requires="p14">
      <p:transition spd="slow" p14:dur="2000" advTm="157727"/>
    </mc:Choice>
    <mc:Fallback xmlns="">
      <p:transition spd="slow" advTm="157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78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78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678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678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6787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4" presetClass="entr" presetSubtype="0" fill="hold" nodeType="clickEffect">
                                  <p:stCondLst>
                                    <p:cond delay="0"/>
                                  </p:stCondLst>
                                  <p:childTnLst>
                                    <p:set>
                                      <p:cBhvr>
                                        <p:cTn id="30" dur="1" fill="hold">
                                          <p:stCondLst>
                                            <p:cond delay="0"/>
                                          </p:stCondLst>
                                        </p:cTn>
                                        <p:tgtEl>
                                          <p:spTgt spid="2767875">
                                            <p:txEl>
                                              <p:pRg st="6" end="6"/>
                                            </p:txEl>
                                          </p:spTgt>
                                        </p:tgtEl>
                                        <p:attrNameLst>
                                          <p:attrName>style.visibility</p:attrName>
                                        </p:attrNameLst>
                                      </p:cBhvr>
                                      <p:to>
                                        <p:strVal val="visible"/>
                                      </p:to>
                                    </p:set>
                                    <p:anim to="" calcmode="lin" valueType="num">
                                      <p:cBhvr>
                                        <p:cTn id="31" dur="1" fill="hold"/>
                                        <p:tgtEl>
                                          <p:spTgt spid="2767875">
                                            <p:txEl>
                                              <p:pRg st="6" end="6"/>
                                            </p:txEl>
                                          </p:spTgt>
                                        </p:tgtEl>
                                        <p:attrNameLst>
                                          <p:attrName/>
                                        </p:attrNameLst>
                                      </p:cBhvr>
                                    </p:anim>
                                  </p:childTnLst>
                                </p:cTn>
                              </p:par>
                            </p:childTnLst>
                          </p:cTn>
                        </p:par>
                      </p:childTnLst>
                    </p:cTn>
                  </p:par>
                  <p:par>
                    <p:cTn id="32" fill="hold">
                      <p:stCondLst>
                        <p:cond delay="indefinite"/>
                      </p:stCondLst>
                      <p:childTnLst>
                        <p:par>
                          <p:cTn id="33" fill="hold">
                            <p:stCondLst>
                              <p:cond delay="0"/>
                            </p:stCondLst>
                            <p:childTnLst>
                              <p:par>
                                <p:cTn id="34" presetID="24" presetClass="entr" presetSubtype="0" fill="hold" nodeType="clickEffect">
                                  <p:stCondLst>
                                    <p:cond delay="0"/>
                                  </p:stCondLst>
                                  <p:childTnLst>
                                    <p:set>
                                      <p:cBhvr>
                                        <p:cTn id="35" dur="1" fill="hold">
                                          <p:stCondLst>
                                            <p:cond delay="0"/>
                                          </p:stCondLst>
                                        </p:cTn>
                                        <p:tgtEl>
                                          <p:spTgt spid="2767875">
                                            <p:txEl>
                                              <p:pRg st="7" end="7"/>
                                            </p:txEl>
                                          </p:spTgt>
                                        </p:tgtEl>
                                        <p:attrNameLst>
                                          <p:attrName>style.visibility</p:attrName>
                                        </p:attrNameLst>
                                      </p:cBhvr>
                                      <p:to>
                                        <p:strVal val="visible"/>
                                      </p:to>
                                    </p:set>
                                    <p:anim to="" calcmode="lin" valueType="num">
                                      <p:cBhvr>
                                        <p:cTn id="36" dur="1" fill="hold"/>
                                        <p:tgtEl>
                                          <p:spTgt spid="2767875">
                                            <p:txEl>
                                              <p:pRg st="7" end="7"/>
                                            </p:txEl>
                                          </p:spTgt>
                                        </p:tgtEl>
                                        <p:attrNameLst>
                                          <p:attrName/>
                                        </p:attrNameLst>
                                      </p:cBhvr>
                                    </p:anim>
                                  </p:childTnLst>
                                </p:cTn>
                              </p:par>
                            </p:childTnLst>
                          </p:cTn>
                        </p:par>
                      </p:childTnLst>
                    </p:cTn>
                  </p:par>
                  <p:par>
                    <p:cTn id="37" fill="hold">
                      <p:stCondLst>
                        <p:cond delay="indefinite"/>
                      </p:stCondLst>
                      <p:childTnLst>
                        <p:par>
                          <p:cTn id="38" fill="hold">
                            <p:stCondLst>
                              <p:cond delay="0"/>
                            </p:stCondLst>
                            <p:childTnLst>
                              <p:par>
                                <p:cTn id="39" presetID="24" presetClass="entr" presetSubtype="0" fill="hold" nodeType="clickEffect">
                                  <p:stCondLst>
                                    <p:cond delay="0"/>
                                  </p:stCondLst>
                                  <p:childTnLst>
                                    <p:set>
                                      <p:cBhvr>
                                        <p:cTn id="40" dur="1" fill="hold">
                                          <p:stCondLst>
                                            <p:cond delay="0"/>
                                          </p:stCondLst>
                                        </p:cTn>
                                        <p:tgtEl>
                                          <p:spTgt spid="2767875">
                                            <p:txEl>
                                              <p:pRg st="8" end="8"/>
                                            </p:txEl>
                                          </p:spTgt>
                                        </p:tgtEl>
                                        <p:attrNameLst>
                                          <p:attrName>style.visibility</p:attrName>
                                        </p:attrNameLst>
                                      </p:cBhvr>
                                      <p:to>
                                        <p:strVal val="visible"/>
                                      </p:to>
                                    </p:set>
                                    <p:anim to="" calcmode="lin" valueType="num">
                                      <p:cBhvr>
                                        <p:cTn id="41" dur="1" fill="hold"/>
                                        <p:tgtEl>
                                          <p:spTgt spid="2767875">
                                            <p:txEl>
                                              <p:pRg st="8" end="8"/>
                                            </p:txEl>
                                          </p:spTgt>
                                        </p:tgtEl>
                                        <p:attrNameLst>
                                          <p:attrName/>
                                        </p:attrNameLst>
                                      </p:cBhvr>
                                    </p:anim>
                                  </p:childTnLst>
                                </p:cTn>
                              </p:par>
                            </p:childTnLst>
                          </p:cTn>
                        </p:par>
                      </p:childTnLst>
                    </p:cTn>
                  </p:par>
                  <p:par>
                    <p:cTn id="42" fill="hold">
                      <p:stCondLst>
                        <p:cond delay="indefinite"/>
                      </p:stCondLst>
                      <p:childTnLst>
                        <p:par>
                          <p:cTn id="43" fill="hold">
                            <p:stCondLst>
                              <p:cond delay="0"/>
                            </p:stCondLst>
                            <p:childTnLst>
                              <p:par>
                                <p:cTn id="44" presetID="24" presetClass="entr" presetSubtype="0" fill="hold" nodeType="clickEffect">
                                  <p:stCondLst>
                                    <p:cond delay="0"/>
                                  </p:stCondLst>
                                  <p:childTnLst>
                                    <p:set>
                                      <p:cBhvr>
                                        <p:cTn id="45" dur="1" fill="hold">
                                          <p:stCondLst>
                                            <p:cond delay="0"/>
                                          </p:stCondLst>
                                        </p:cTn>
                                        <p:tgtEl>
                                          <p:spTgt spid="2767875">
                                            <p:txEl>
                                              <p:pRg st="9" end="9"/>
                                            </p:txEl>
                                          </p:spTgt>
                                        </p:tgtEl>
                                        <p:attrNameLst>
                                          <p:attrName>style.visibility</p:attrName>
                                        </p:attrNameLst>
                                      </p:cBhvr>
                                      <p:to>
                                        <p:strVal val="visible"/>
                                      </p:to>
                                    </p:set>
                                    <p:anim to="" calcmode="lin" valueType="num">
                                      <p:cBhvr>
                                        <p:cTn id="46" dur="1" fill="hold"/>
                                        <p:tgtEl>
                                          <p:spTgt spid="2767875">
                                            <p:txEl>
                                              <p:pRg st="9" end="9"/>
                                            </p:txEl>
                                          </p:spTgt>
                                        </p:tgtEl>
                                        <p:attrNameLst>
                                          <p:attrName/>
                                        </p:attrNameLst>
                                      </p:cBhvr>
                                    </p:anim>
                                  </p:childTnLst>
                                </p:cTn>
                              </p:par>
                            </p:childTnLst>
                          </p:cTn>
                        </p:par>
                      </p:childTnLst>
                    </p:cTn>
                  </p:par>
                  <p:par>
                    <p:cTn id="47" fill="hold">
                      <p:stCondLst>
                        <p:cond delay="indefinite"/>
                      </p:stCondLst>
                      <p:childTnLst>
                        <p:par>
                          <p:cTn id="48" fill="hold">
                            <p:stCondLst>
                              <p:cond delay="0"/>
                            </p:stCondLst>
                            <p:childTnLst>
                              <p:par>
                                <p:cTn id="49" presetID="24" presetClass="entr" presetSubtype="0" fill="hold" nodeType="clickEffect">
                                  <p:stCondLst>
                                    <p:cond delay="0"/>
                                  </p:stCondLst>
                                  <p:childTnLst>
                                    <p:set>
                                      <p:cBhvr>
                                        <p:cTn id="50" dur="1" fill="hold">
                                          <p:stCondLst>
                                            <p:cond delay="0"/>
                                          </p:stCondLst>
                                        </p:cTn>
                                        <p:tgtEl>
                                          <p:spTgt spid="2767875">
                                            <p:txEl>
                                              <p:pRg st="10" end="10"/>
                                            </p:txEl>
                                          </p:spTgt>
                                        </p:tgtEl>
                                        <p:attrNameLst>
                                          <p:attrName>style.visibility</p:attrName>
                                        </p:attrNameLst>
                                      </p:cBhvr>
                                      <p:to>
                                        <p:strVal val="visible"/>
                                      </p:to>
                                    </p:set>
                                    <p:anim to="" calcmode="lin" valueType="num">
                                      <p:cBhvr>
                                        <p:cTn id="51" dur="1" fill="hold"/>
                                        <p:tgtEl>
                                          <p:spTgt spid="2767875">
                                            <p:txEl>
                                              <p:pRg st="10" end="10"/>
                                            </p:txEl>
                                          </p:spTgt>
                                        </p:tgtEl>
                                        <p:attrNameLst>
                                          <p:attrName/>
                                        </p:attrNameLst>
                                      </p:cBhvr>
                                    </p:anim>
                                  </p:childTnLst>
                                </p:cTn>
                              </p:par>
                            </p:childTnLst>
                          </p:cTn>
                        </p:par>
                      </p:childTnLst>
                    </p:cTn>
                  </p:par>
                  <p:par>
                    <p:cTn id="52" fill="hold">
                      <p:stCondLst>
                        <p:cond delay="indefinite"/>
                      </p:stCondLst>
                      <p:childTnLst>
                        <p:par>
                          <p:cTn id="53" fill="hold">
                            <p:stCondLst>
                              <p:cond delay="0"/>
                            </p:stCondLst>
                            <p:childTnLst>
                              <p:par>
                                <p:cTn id="54" presetID="24" presetClass="entr" presetSubtype="0" fill="hold" nodeType="clickEffect">
                                  <p:stCondLst>
                                    <p:cond delay="0"/>
                                  </p:stCondLst>
                                  <p:childTnLst>
                                    <p:set>
                                      <p:cBhvr>
                                        <p:cTn id="55" dur="1" fill="hold">
                                          <p:stCondLst>
                                            <p:cond delay="0"/>
                                          </p:stCondLst>
                                        </p:cTn>
                                        <p:tgtEl>
                                          <p:spTgt spid="2767875">
                                            <p:txEl>
                                              <p:pRg st="11" end="11"/>
                                            </p:txEl>
                                          </p:spTgt>
                                        </p:tgtEl>
                                        <p:attrNameLst>
                                          <p:attrName>style.visibility</p:attrName>
                                        </p:attrNameLst>
                                      </p:cBhvr>
                                      <p:to>
                                        <p:strVal val="visible"/>
                                      </p:to>
                                    </p:set>
                                    <p:anim to="" calcmode="lin" valueType="num">
                                      <p:cBhvr>
                                        <p:cTn id="56" dur="1" fill="hold"/>
                                        <p:tgtEl>
                                          <p:spTgt spid="2767875">
                                            <p:txEl>
                                              <p:pRg st="11" end="1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167DD-7954-AA45-AFE9-0D8D138E172F}"/>
              </a:ext>
            </a:extLst>
          </p:cNvPr>
          <p:cNvSpPr>
            <a:spLocks noGrp="1"/>
          </p:cNvSpPr>
          <p:nvPr>
            <p:ph type="title"/>
          </p:nvPr>
        </p:nvSpPr>
        <p:spPr/>
        <p:txBody>
          <a:bodyPr/>
          <a:lstStyle/>
          <a:p>
            <a:r>
              <a:rPr lang="en-US" dirty="0"/>
              <a:t>Lecture 23: Reducing the number of collisions</a:t>
            </a:r>
          </a:p>
        </p:txBody>
      </p:sp>
      <p:sp>
        <p:nvSpPr>
          <p:cNvPr id="3" name="Content Placeholder 2">
            <a:extLst>
              <a:ext uri="{FF2B5EF4-FFF2-40B4-BE49-F238E27FC236}">
                <a16:creationId xmlns:a16="http://schemas.microsoft.com/office/drawing/2014/main" id="{C22443AD-0C45-CE4A-947F-4C010DD7973B}"/>
              </a:ext>
            </a:extLst>
          </p:cNvPr>
          <p:cNvSpPr>
            <a:spLocks noGrp="1"/>
          </p:cNvSpPr>
          <p:nvPr>
            <p:ph idx="1"/>
          </p:nvPr>
        </p:nvSpPr>
        <p:spPr>
          <a:xfrm>
            <a:off x="533400" y="1066800"/>
            <a:ext cx="8153400" cy="5029200"/>
          </a:xfrm>
        </p:spPr>
        <p:txBody>
          <a:bodyPr/>
          <a:lstStyle/>
          <a:p>
            <a:pPr lvl="2" eaLnBrk="1" hangingPunct="1"/>
            <a:r>
              <a:rPr lang="en-US" altLang="x-none" dirty="0"/>
              <a:t>Consider hash function for </a:t>
            </a:r>
            <a:r>
              <a:rPr lang="en-US" altLang="x-none" dirty="0">
                <a:solidFill>
                  <a:srgbClr val="FF0000"/>
                </a:solidFill>
              </a:rPr>
              <a:t>words </a:t>
            </a:r>
            <a:r>
              <a:rPr lang="en-US" altLang="x-none" dirty="0"/>
              <a:t>into a table of size M</a:t>
            </a:r>
            <a:endParaRPr lang="en-US" altLang="x-none" dirty="0">
              <a:solidFill>
                <a:srgbClr val="FF0000"/>
              </a:solidFill>
            </a:endParaRPr>
          </a:p>
          <a:p>
            <a:pPr lvl="3" eaLnBrk="1" hangingPunct="1"/>
            <a:r>
              <a:rPr lang="en-US" altLang="x-none" dirty="0">
                <a:solidFill>
                  <a:srgbClr val="C00000"/>
                </a:solidFill>
              </a:rPr>
              <a:t>Attempt 1:</a:t>
            </a:r>
            <a:r>
              <a:rPr lang="en-US" altLang="x-none" dirty="0"/>
              <a:t> Add ASCII values</a:t>
            </a:r>
          </a:p>
          <a:p>
            <a:pPr lvl="4" eaLnBrk="1" hangingPunct="1"/>
            <a:r>
              <a:rPr lang="en-US" altLang="x-none" dirty="0"/>
              <a:t>Ex: H("STOP") </a:t>
            </a:r>
            <a:r>
              <a:rPr lang="en-US" altLang="x-none" dirty="0">
                <a:sym typeface="Wingdings" pitchFamily="2" charset="2"/>
              </a:rPr>
              <a:t> 83 + 84 + 79 + 80 = 326</a:t>
            </a:r>
          </a:p>
          <a:p>
            <a:pPr lvl="4" eaLnBrk="1" hangingPunct="1"/>
            <a:r>
              <a:rPr lang="en-US" altLang="x-none" dirty="0">
                <a:sym typeface="Wingdings" pitchFamily="2" charset="2"/>
              </a:rPr>
              <a:t>Is this good / bad? Let's think about it…</a:t>
            </a:r>
          </a:p>
          <a:p>
            <a:pPr lvl="4" eaLnBrk="1" hangingPunct="1"/>
            <a:r>
              <a:rPr lang="en-US" altLang="x-none" dirty="0">
                <a:solidFill>
                  <a:srgbClr val="C00000"/>
                </a:solidFill>
              </a:rPr>
              <a:t>Problem 1:</a:t>
            </a:r>
            <a:r>
              <a:rPr lang="en-US" altLang="x-none" dirty="0"/>
              <a:t> Does </a:t>
            </a:r>
            <a:r>
              <a:rPr lang="en-US" altLang="x-none" dirty="0">
                <a:solidFill>
                  <a:srgbClr val="C00000"/>
                </a:solidFill>
              </a:rPr>
              <a:t>not fully exploit differences</a:t>
            </a:r>
            <a:r>
              <a:rPr lang="en-US" altLang="x-none" dirty="0"/>
              <a:t> in the keys</a:t>
            </a:r>
          </a:p>
          <a:p>
            <a:pPr lvl="4" eaLnBrk="1" hangingPunct="1"/>
            <a:r>
              <a:rPr lang="en-US" altLang="x-none" dirty="0"/>
              <a:t>Ex: H("STOP") = H("POTS") = H("POST") = H("SPOT")</a:t>
            </a:r>
          </a:p>
          <a:p>
            <a:pPr lvl="4" eaLnBrk="1" hangingPunct="1"/>
            <a:r>
              <a:rPr lang="en-US" altLang="x-none" dirty="0"/>
              <a:t>Even though we use the entire key, we don't take into account the </a:t>
            </a:r>
            <a:r>
              <a:rPr lang="en-US" altLang="x-none" dirty="0">
                <a:solidFill>
                  <a:srgbClr val="C00000"/>
                </a:solidFill>
              </a:rPr>
              <a:t>positions</a:t>
            </a:r>
            <a:r>
              <a:rPr lang="en-US" altLang="x-none" dirty="0"/>
              <a:t> of the characters</a:t>
            </a:r>
          </a:p>
          <a:p>
            <a:pPr lvl="4" eaLnBrk="1" hangingPunct="1"/>
            <a:r>
              <a:rPr lang="en-US" altLang="x-none" dirty="0">
                <a:solidFill>
                  <a:srgbClr val="C00000"/>
                </a:solidFill>
              </a:rPr>
              <a:t>Problem 2:</a:t>
            </a:r>
            <a:r>
              <a:rPr lang="en-US" altLang="x-none" dirty="0"/>
              <a:t> Does </a:t>
            </a:r>
            <a:r>
              <a:rPr lang="en-US" altLang="x-none" dirty="0">
                <a:solidFill>
                  <a:srgbClr val="C00000"/>
                </a:solidFill>
              </a:rPr>
              <a:t>not use the full address space</a:t>
            </a:r>
          </a:p>
          <a:p>
            <a:pPr lvl="4" eaLnBrk="1" hangingPunct="1"/>
            <a:r>
              <a:rPr lang="en-US" altLang="x-none" dirty="0"/>
              <a:t>Even small words will have H(X) values in the 100s</a:t>
            </a:r>
          </a:p>
          <a:p>
            <a:pPr lvl="4" eaLnBrk="1" hangingPunct="1"/>
            <a:r>
              <a:rPr lang="en-US" altLang="x-none" dirty="0"/>
              <a:t>Even larger words will have H(X) values well below 1000</a:t>
            </a:r>
          </a:p>
          <a:p>
            <a:pPr lvl="4" eaLnBrk="1" hangingPunct="1"/>
            <a:r>
              <a:rPr lang="en-US" altLang="x-none" dirty="0"/>
              <a:t>Thus for ex. M = 1000 there will likely be collisions in the middle of the table and many empty locations at the beginning and the end of the table </a:t>
            </a:r>
          </a:p>
          <a:p>
            <a:endParaRPr lang="en-US" dirty="0"/>
          </a:p>
        </p:txBody>
      </p:sp>
      <p:sp>
        <p:nvSpPr>
          <p:cNvPr id="4" name="Slide Number Placeholder 3">
            <a:extLst>
              <a:ext uri="{FF2B5EF4-FFF2-40B4-BE49-F238E27FC236}">
                <a16:creationId xmlns:a16="http://schemas.microsoft.com/office/drawing/2014/main" id="{45E6CD00-CA00-8141-9E0C-225158AEFE70}"/>
              </a:ext>
            </a:extLst>
          </p:cNvPr>
          <p:cNvSpPr>
            <a:spLocks noGrp="1"/>
          </p:cNvSpPr>
          <p:nvPr>
            <p:ph type="sldNum" sz="quarter" idx="12"/>
          </p:nvPr>
        </p:nvSpPr>
        <p:spPr/>
        <p:txBody>
          <a:bodyPr/>
          <a:lstStyle/>
          <a:p>
            <a:fld id="{FE37F9E2-B320-FB46-9C1B-64D070CF87E4}" type="slidenum">
              <a:rPr lang="en-US" altLang="x-none" smtClean="0"/>
              <a:pPr/>
              <a:t>17</a:t>
            </a:fld>
            <a:endParaRPr lang="en-US" altLang="x-none"/>
          </a:p>
        </p:txBody>
      </p:sp>
      <p:pic>
        <p:nvPicPr>
          <p:cNvPr id="6" name="Audio 5">
            <a:hlinkClick r:id="" action="ppaction://media"/>
            <a:extLst>
              <a:ext uri="{FF2B5EF4-FFF2-40B4-BE49-F238E27FC236}">
                <a16:creationId xmlns:a16="http://schemas.microsoft.com/office/drawing/2014/main" id="{FCC99362-4829-6C4C-9BB0-06C4F5058B3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706525426"/>
      </p:ext>
    </p:extLst>
  </p:cSld>
  <p:clrMapOvr>
    <a:masterClrMapping/>
  </p:clrMapOvr>
  <mc:AlternateContent xmlns:mc="http://schemas.openxmlformats.org/markup-compatibility/2006" xmlns:p14="http://schemas.microsoft.com/office/powerpoint/2010/main">
    <mc:Choice Requires="p14">
      <p:transition spd="slow" p14:dur="2000" advTm="160187"/>
    </mc:Choice>
    <mc:Fallback xmlns="">
      <p:transition spd="slow" advTm="160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6E863-9FAE-844A-A622-F925535D8D37}"/>
              </a:ext>
            </a:extLst>
          </p:cNvPr>
          <p:cNvSpPr>
            <a:spLocks noGrp="1"/>
          </p:cNvSpPr>
          <p:nvPr>
            <p:ph type="title"/>
          </p:nvPr>
        </p:nvSpPr>
        <p:spPr/>
        <p:txBody>
          <a:bodyPr/>
          <a:lstStyle/>
          <a:p>
            <a:r>
              <a:rPr lang="en-US" dirty="0"/>
              <a:t>Lecture 23: Reducing the number of collisions</a:t>
            </a:r>
          </a:p>
        </p:txBody>
      </p:sp>
      <p:sp>
        <p:nvSpPr>
          <p:cNvPr id="3" name="Content Placeholder 2">
            <a:extLst>
              <a:ext uri="{FF2B5EF4-FFF2-40B4-BE49-F238E27FC236}">
                <a16:creationId xmlns:a16="http://schemas.microsoft.com/office/drawing/2014/main" id="{0F8DB977-0343-684D-BAB1-EB9DACBFDF67}"/>
              </a:ext>
            </a:extLst>
          </p:cNvPr>
          <p:cNvSpPr>
            <a:spLocks noGrp="1"/>
          </p:cNvSpPr>
          <p:nvPr>
            <p:ph idx="1"/>
          </p:nvPr>
        </p:nvSpPr>
        <p:spPr>
          <a:xfrm>
            <a:off x="457200" y="1066800"/>
            <a:ext cx="8001000" cy="5029200"/>
          </a:xfrm>
        </p:spPr>
        <p:txBody>
          <a:bodyPr/>
          <a:lstStyle/>
          <a:p>
            <a:pPr lvl="3" eaLnBrk="1" hangingPunct="1"/>
            <a:r>
              <a:rPr lang="en-US" altLang="x-none" dirty="0">
                <a:solidFill>
                  <a:srgbClr val="008000"/>
                </a:solidFill>
              </a:rPr>
              <a:t>Better?</a:t>
            </a:r>
          </a:p>
          <a:p>
            <a:pPr lvl="4" eaLnBrk="1" hangingPunct="1"/>
            <a:r>
              <a:rPr lang="en-US" altLang="x-none" dirty="0"/>
              <a:t>Utilize </a:t>
            </a:r>
            <a:r>
              <a:rPr lang="en-US" altLang="x-none" dirty="0">
                <a:solidFill>
                  <a:srgbClr val="008000"/>
                </a:solidFill>
              </a:rPr>
              <a:t>all of the characters</a:t>
            </a:r>
            <a:r>
              <a:rPr lang="en-US" altLang="x-none" dirty="0"/>
              <a:t> and the </a:t>
            </a:r>
            <a:r>
              <a:rPr lang="en-US" altLang="x-none" dirty="0">
                <a:solidFill>
                  <a:srgbClr val="008000"/>
                </a:solidFill>
              </a:rPr>
              <a:t>positions</a:t>
            </a:r>
            <a:r>
              <a:rPr lang="en-US" altLang="x-none" dirty="0"/>
              <a:t> and </a:t>
            </a:r>
            <a:r>
              <a:rPr lang="en-US" altLang="x-none" dirty="0">
                <a:solidFill>
                  <a:srgbClr val="008000"/>
                </a:solidFill>
              </a:rPr>
              <a:t>all of the table</a:t>
            </a:r>
          </a:p>
          <a:p>
            <a:pPr lvl="5"/>
            <a:r>
              <a:rPr lang="en-US" altLang="x-none" dirty="0"/>
              <a:t>How?</a:t>
            </a:r>
          </a:p>
          <a:p>
            <a:pPr lvl="4" eaLnBrk="1" hangingPunct="1"/>
            <a:r>
              <a:rPr lang="en-US" altLang="x-none" dirty="0"/>
              <a:t>Consider </a:t>
            </a:r>
            <a:r>
              <a:rPr lang="en-US" altLang="x-none" b="1" dirty="0"/>
              <a:t>integers</a:t>
            </a:r>
            <a:r>
              <a:rPr lang="en-US" altLang="x-none" dirty="0"/>
              <a:t> and how they differ from each other</a:t>
            </a:r>
          </a:p>
          <a:p>
            <a:pPr lvl="4" eaLnBrk="1" hangingPunct="1"/>
            <a:r>
              <a:rPr lang="en-US" altLang="x-none" dirty="0"/>
              <a:t>1234 != 4321 != 2341 != 3412 … </a:t>
            </a:r>
            <a:r>
              <a:rPr lang="en-US" altLang="x-none" dirty="0" err="1"/>
              <a:t>etc</a:t>
            </a:r>
            <a:endParaRPr lang="en-US" altLang="x-none" dirty="0"/>
          </a:p>
          <a:p>
            <a:pPr lvl="4" eaLnBrk="1" hangingPunct="1"/>
            <a:r>
              <a:rPr lang="en-US" altLang="x-none" dirty="0"/>
              <a:t>Why are they different?</a:t>
            </a:r>
          </a:p>
          <a:p>
            <a:pPr lvl="4" eaLnBrk="1" hangingPunct="1"/>
            <a:r>
              <a:rPr lang="en-US" altLang="x-none" dirty="0"/>
              <a:t>Each digit </a:t>
            </a:r>
            <a:r>
              <a:rPr lang="en-US" altLang="x-none" dirty="0">
                <a:solidFill>
                  <a:srgbClr val="008000"/>
                </a:solidFill>
              </a:rPr>
              <a:t>has a different power of 10</a:t>
            </a:r>
          </a:p>
          <a:p>
            <a:pPr lvl="4" eaLnBrk="1" hangingPunct="1"/>
            <a:r>
              <a:rPr lang="en-US" altLang="x-none" dirty="0">
                <a:solidFill>
                  <a:srgbClr val="008000"/>
                </a:solidFill>
              </a:rPr>
              <a:t>1234</a:t>
            </a:r>
            <a:r>
              <a:rPr lang="en-US" altLang="x-none" dirty="0"/>
              <a:t> = </a:t>
            </a:r>
            <a:r>
              <a:rPr lang="en-US" altLang="x-none" dirty="0">
                <a:solidFill>
                  <a:srgbClr val="008000"/>
                </a:solidFill>
              </a:rPr>
              <a:t>1</a:t>
            </a:r>
            <a:r>
              <a:rPr lang="en-US" altLang="x-none" dirty="0"/>
              <a:t>*10</a:t>
            </a:r>
            <a:r>
              <a:rPr lang="en-US" altLang="x-none" baseline="30000" dirty="0"/>
              <a:t>3</a:t>
            </a:r>
            <a:r>
              <a:rPr lang="en-US" altLang="x-none" dirty="0"/>
              <a:t>+</a:t>
            </a:r>
            <a:r>
              <a:rPr lang="en-US" altLang="x-none" dirty="0">
                <a:solidFill>
                  <a:srgbClr val="008000"/>
                </a:solidFill>
              </a:rPr>
              <a:t>2</a:t>
            </a:r>
            <a:r>
              <a:rPr lang="en-US" altLang="x-none" dirty="0"/>
              <a:t>*10</a:t>
            </a:r>
            <a:r>
              <a:rPr lang="en-US" altLang="x-none" baseline="30000" dirty="0"/>
              <a:t>2</a:t>
            </a:r>
            <a:r>
              <a:rPr lang="en-US" altLang="x-none" dirty="0"/>
              <a:t>+</a:t>
            </a:r>
            <a:r>
              <a:rPr lang="en-US" altLang="x-none" dirty="0">
                <a:solidFill>
                  <a:srgbClr val="008000"/>
                </a:solidFill>
              </a:rPr>
              <a:t>3</a:t>
            </a:r>
            <a:r>
              <a:rPr lang="en-US" altLang="x-none" dirty="0"/>
              <a:t>*10</a:t>
            </a:r>
            <a:r>
              <a:rPr lang="en-US" altLang="x-none" baseline="30000" dirty="0"/>
              <a:t>1</a:t>
            </a:r>
            <a:r>
              <a:rPr lang="en-US" altLang="x-none" dirty="0"/>
              <a:t>+</a:t>
            </a:r>
            <a:r>
              <a:rPr lang="en-US" altLang="x-none" dirty="0">
                <a:solidFill>
                  <a:srgbClr val="008000"/>
                </a:solidFill>
              </a:rPr>
              <a:t>4</a:t>
            </a:r>
            <a:r>
              <a:rPr lang="en-US" altLang="x-none" dirty="0"/>
              <a:t>*10</a:t>
            </a:r>
            <a:r>
              <a:rPr lang="en-US" altLang="x-none" baseline="30000" dirty="0"/>
              <a:t>0</a:t>
            </a:r>
            <a:endParaRPr lang="en-US" altLang="x-none" dirty="0"/>
          </a:p>
          <a:p>
            <a:pPr lvl="4" eaLnBrk="1" hangingPunct="1"/>
            <a:r>
              <a:rPr lang="en-US" altLang="x-none" dirty="0">
                <a:solidFill>
                  <a:srgbClr val="003399"/>
                </a:solidFill>
              </a:rPr>
              <a:t>4321</a:t>
            </a:r>
            <a:r>
              <a:rPr lang="en-US" altLang="x-none" dirty="0"/>
              <a:t> = </a:t>
            </a:r>
            <a:r>
              <a:rPr lang="en-US" altLang="x-none" dirty="0">
                <a:solidFill>
                  <a:srgbClr val="003399"/>
                </a:solidFill>
              </a:rPr>
              <a:t>4</a:t>
            </a:r>
            <a:r>
              <a:rPr lang="en-US" altLang="x-none" dirty="0"/>
              <a:t>*10</a:t>
            </a:r>
            <a:r>
              <a:rPr lang="en-US" altLang="x-none" baseline="30000" dirty="0"/>
              <a:t>3</a:t>
            </a:r>
            <a:r>
              <a:rPr lang="en-US" altLang="x-none" dirty="0"/>
              <a:t>+</a:t>
            </a:r>
            <a:r>
              <a:rPr lang="en-US" altLang="x-none" dirty="0">
                <a:solidFill>
                  <a:srgbClr val="003399"/>
                </a:solidFill>
              </a:rPr>
              <a:t>3</a:t>
            </a:r>
            <a:r>
              <a:rPr lang="en-US" altLang="x-none" dirty="0"/>
              <a:t>*10</a:t>
            </a:r>
            <a:r>
              <a:rPr lang="en-US" altLang="x-none" baseline="30000" dirty="0"/>
              <a:t>2</a:t>
            </a:r>
            <a:r>
              <a:rPr lang="en-US" altLang="x-none" dirty="0"/>
              <a:t>+</a:t>
            </a:r>
            <a:r>
              <a:rPr lang="en-US" altLang="x-none" dirty="0">
                <a:solidFill>
                  <a:srgbClr val="003399"/>
                </a:solidFill>
              </a:rPr>
              <a:t>2</a:t>
            </a:r>
            <a:r>
              <a:rPr lang="en-US" altLang="x-none" dirty="0"/>
              <a:t>*10</a:t>
            </a:r>
            <a:r>
              <a:rPr lang="en-US" altLang="x-none" baseline="30000" dirty="0"/>
              <a:t>1</a:t>
            </a:r>
            <a:r>
              <a:rPr lang="en-US" altLang="x-none" dirty="0"/>
              <a:t>+</a:t>
            </a:r>
            <a:r>
              <a:rPr lang="en-US" altLang="x-none" dirty="0">
                <a:solidFill>
                  <a:srgbClr val="003399"/>
                </a:solidFill>
              </a:rPr>
              <a:t>1</a:t>
            </a:r>
            <a:r>
              <a:rPr lang="en-US" altLang="x-none" dirty="0"/>
              <a:t>*10</a:t>
            </a:r>
            <a:r>
              <a:rPr lang="en-US" altLang="x-none" baseline="30000" dirty="0"/>
              <a:t>0</a:t>
            </a:r>
            <a:endParaRPr lang="en-US" altLang="x-none" dirty="0"/>
          </a:p>
          <a:p>
            <a:pPr lvl="3" eaLnBrk="1" hangingPunct="1"/>
            <a:r>
              <a:rPr lang="en-US" altLang="x-none" dirty="0"/>
              <a:t>Can we do something similar for hash values of arbitrary strings?</a:t>
            </a:r>
          </a:p>
          <a:p>
            <a:pPr lvl="4"/>
            <a:r>
              <a:rPr lang="en-US" altLang="x-none" dirty="0"/>
              <a:t>YES!</a:t>
            </a:r>
          </a:p>
          <a:p>
            <a:pPr lvl="3"/>
            <a:r>
              <a:rPr lang="en-US" altLang="x-none" dirty="0"/>
              <a:t>Let's first consider this </a:t>
            </a:r>
            <a:r>
              <a:rPr lang="en-US" altLang="x-none" i="1" dirty="0"/>
              <a:t>ideally</a:t>
            </a:r>
            <a:r>
              <a:rPr lang="en-US" altLang="x-none" dirty="0"/>
              <a:t>, then we will get more practical</a:t>
            </a:r>
          </a:p>
          <a:p>
            <a:endParaRPr lang="en-US" dirty="0"/>
          </a:p>
        </p:txBody>
      </p:sp>
      <p:sp>
        <p:nvSpPr>
          <p:cNvPr id="4" name="Slide Number Placeholder 3">
            <a:extLst>
              <a:ext uri="{FF2B5EF4-FFF2-40B4-BE49-F238E27FC236}">
                <a16:creationId xmlns:a16="http://schemas.microsoft.com/office/drawing/2014/main" id="{0D17C1B8-C829-C240-92A3-3C467AA26281}"/>
              </a:ext>
            </a:extLst>
          </p:cNvPr>
          <p:cNvSpPr>
            <a:spLocks noGrp="1"/>
          </p:cNvSpPr>
          <p:nvPr>
            <p:ph type="sldNum" sz="quarter" idx="12"/>
          </p:nvPr>
        </p:nvSpPr>
        <p:spPr/>
        <p:txBody>
          <a:bodyPr/>
          <a:lstStyle/>
          <a:p>
            <a:fld id="{FE37F9E2-B320-FB46-9C1B-64D070CF87E4}" type="slidenum">
              <a:rPr lang="en-US" altLang="x-none" smtClean="0"/>
              <a:pPr/>
              <a:t>18</a:t>
            </a:fld>
            <a:endParaRPr lang="en-US" altLang="x-none"/>
          </a:p>
        </p:txBody>
      </p:sp>
      <p:pic>
        <p:nvPicPr>
          <p:cNvPr id="5" name="Audio 4">
            <a:hlinkClick r:id="" action="ppaction://media"/>
            <a:extLst>
              <a:ext uri="{FF2B5EF4-FFF2-40B4-BE49-F238E27FC236}">
                <a16:creationId xmlns:a16="http://schemas.microsoft.com/office/drawing/2014/main" id="{2A029199-2087-3646-A65D-F96BDBCBE26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029009268"/>
      </p:ext>
    </p:extLst>
  </p:cSld>
  <p:clrMapOvr>
    <a:masterClrMapping/>
  </p:clrMapOvr>
  <mc:AlternateContent xmlns:mc="http://schemas.openxmlformats.org/markup-compatibility/2006" xmlns:p14="http://schemas.microsoft.com/office/powerpoint/2010/main">
    <mc:Choice Requires="p14">
      <p:transition spd="slow" p14:dur="2000" advTm="114559"/>
    </mc:Choice>
    <mc:Fallback xmlns="">
      <p:transition spd="slow" advTm="114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E8512-BC53-A54E-B43B-12E01F9ED166}"/>
              </a:ext>
            </a:extLst>
          </p:cNvPr>
          <p:cNvSpPr>
            <a:spLocks noGrp="1"/>
          </p:cNvSpPr>
          <p:nvPr>
            <p:ph type="title"/>
          </p:nvPr>
        </p:nvSpPr>
        <p:spPr/>
        <p:txBody>
          <a:bodyPr/>
          <a:lstStyle/>
          <a:p>
            <a:r>
              <a:rPr lang="en-US" dirty="0"/>
              <a:t>Lecture 23: Reducing the number of collisions</a:t>
            </a:r>
          </a:p>
        </p:txBody>
      </p:sp>
      <p:sp>
        <p:nvSpPr>
          <p:cNvPr id="3" name="Content Placeholder 2">
            <a:extLst>
              <a:ext uri="{FF2B5EF4-FFF2-40B4-BE49-F238E27FC236}">
                <a16:creationId xmlns:a16="http://schemas.microsoft.com/office/drawing/2014/main" id="{273EB7AB-FC06-5645-9782-4E284A98C1ED}"/>
              </a:ext>
            </a:extLst>
          </p:cNvPr>
          <p:cNvSpPr>
            <a:spLocks noGrp="1"/>
          </p:cNvSpPr>
          <p:nvPr>
            <p:ph idx="1"/>
          </p:nvPr>
        </p:nvSpPr>
        <p:spPr>
          <a:xfrm>
            <a:off x="381000" y="1066800"/>
            <a:ext cx="8382000" cy="5029200"/>
          </a:xfrm>
        </p:spPr>
        <p:txBody>
          <a:bodyPr/>
          <a:lstStyle/>
          <a:p>
            <a:pPr lvl="3" eaLnBrk="1" hangingPunct="1"/>
            <a:r>
              <a:rPr lang="en-US" altLang="x-none" dirty="0"/>
              <a:t>Integers with given digits in given positions are different because we have </a:t>
            </a:r>
            <a:r>
              <a:rPr lang="en-US" altLang="x-none" dirty="0">
                <a:solidFill>
                  <a:srgbClr val="008000"/>
                </a:solidFill>
              </a:rPr>
              <a:t>10 digits </a:t>
            </a:r>
            <a:r>
              <a:rPr lang="en-US" altLang="x-none" dirty="0"/>
              <a:t>and </a:t>
            </a:r>
            <a:r>
              <a:rPr lang="en-US" altLang="x-none" dirty="0">
                <a:solidFill>
                  <a:srgbClr val="008000"/>
                </a:solidFill>
              </a:rPr>
              <a:t>each location is a different power of 10</a:t>
            </a:r>
          </a:p>
          <a:p>
            <a:pPr lvl="3" eaLnBrk="1" hangingPunct="1"/>
            <a:r>
              <a:rPr lang="en-US" altLang="x-none" dirty="0"/>
              <a:t>We can apply the same idea to ASCII characters</a:t>
            </a:r>
          </a:p>
          <a:p>
            <a:pPr lvl="4" eaLnBrk="1" hangingPunct="1"/>
            <a:r>
              <a:rPr lang="en-US" altLang="x-none" dirty="0"/>
              <a:t>We have </a:t>
            </a:r>
            <a:r>
              <a:rPr lang="en-US" altLang="x-none" dirty="0">
                <a:solidFill>
                  <a:srgbClr val="003399"/>
                </a:solidFill>
              </a:rPr>
              <a:t>256 ASCII characters</a:t>
            </a:r>
            <a:r>
              <a:rPr lang="en-US" altLang="x-none" dirty="0"/>
              <a:t>, so let's multiply each digit by a different </a:t>
            </a:r>
            <a:r>
              <a:rPr lang="en-US" altLang="x-none" dirty="0">
                <a:solidFill>
                  <a:srgbClr val="003399"/>
                </a:solidFill>
              </a:rPr>
              <a:t>power of 256</a:t>
            </a:r>
          </a:p>
          <a:p>
            <a:pPr lvl="3" eaLnBrk="1" hangingPunct="1"/>
            <a:r>
              <a:rPr lang="en-US" altLang="x-none" dirty="0"/>
              <a:t>Ex: H("</a:t>
            </a:r>
            <a:r>
              <a:rPr lang="en-US" altLang="x-none" dirty="0">
                <a:solidFill>
                  <a:srgbClr val="008000"/>
                </a:solidFill>
              </a:rPr>
              <a:t>STOP</a:t>
            </a:r>
            <a:r>
              <a:rPr lang="en-US" altLang="x-none" dirty="0"/>
              <a:t>") = </a:t>
            </a:r>
            <a:r>
              <a:rPr lang="en-US" altLang="x-none" dirty="0">
                <a:solidFill>
                  <a:srgbClr val="008000"/>
                </a:solidFill>
              </a:rPr>
              <a:t>83</a:t>
            </a:r>
            <a:r>
              <a:rPr lang="en-US" altLang="x-none" dirty="0"/>
              <a:t>*256</a:t>
            </a:r>
            <a:r>
              <a:rPr lang="en-US" altLang="x-none" baseline="30000" dirty="0"/>
              <a:t>3</a:t>
            </a:r>
            <a:r>
              <a:rPr lang="en-US" altLang="x-none" dirty="0"/>
              <a:t>+</a:t>
            </a:r>
            <a:r>
              <a:rPr lang="en-US" altLang="x-none" dirty="0">
                <a:solidFill>
                  <a:srgbClr val="008000"/>
                </a:solidFill>
              </a:rPr>
              <a:t>84</a:t>
            </a:r>
            <a:r>
              <a:rPr lang="en-US" altLang="x-none" dirty="0"/>
              <a:t>*256</a:t>
            </a:r>
            <a:r>
              <a:rPr lang="en-US" altLang="x-none" baseline="30000" dirty="0"/>
              <a:t>2</a:t>
            </a:r>
            <a:r>
              <a:rPr lang="en-US" altLang="x-none" dirty="0"/>
              <a:t>+</a:t>
            </a:r>
            <a:r>
              <a:rPr lang="en-US" altLang="x-none" dirty="0">
                <a:solidFill>
                  <a:srgbClr val="008000"/>
                </a:solidFill>
              </a:rPr>
              <a:t>79</a:t>
            </a:r>
            <a:r>
              <a:rPr lang="en-US" altLang="x-none" dirty="0"/>
              <a:t>*256</a:t>
            </a:r>
            <a:r>
              <a:rPr lang="en-US" altLang="x-none" baseline="30000" dirty="0"/>
              <a:t>1</a:t>
            </a:r>
            <a:r>
              <a:rPr lang="en-US" altLang="x-none" dirty="0"/>
              <a:t>+</a:t>
            </a:r>
            <a:r>
              <a:rPr lang="en-US" altLang="x-none" dirty="0">
                <a:solidFill>
                  <a:srgbClr val="008000"/>
                </a:solidFill>
              </a:rPr>
              <a:t>80</a:t>
            </a:r>
            <a:r>
              <a:rPr lang="en-US" altLang="x-none" dirty="0"/>
              <a:t>*256</a:t>
            </a:r>
            <a:r>
              <a:rPr lang="en-US" altLang="x-none" baseline="30000" dirty="0"/>
              <a:t>0</a:t>
            </a:r>
            <a:endParaRPr lang="en-US" altLang="x-none" dirty="0"/>
          </a:p>
          <a:p>
            <a:pPr lvl="3" eaLnBrk="1" hangingPunct="1"/>
            <a:r>
              <a:rPr lang="en-US" altLang="x-none" dirty="0"/>
              <a:t>Ex: H("</a:t>
            </a:r>
            <a:r>
              <a:rPr lang="en-US" altLang="x-none" dirty="0">
                <a:solidFill>
                  <a:srgbClr val="003399"/>
                </a:solidFill>
              </a:rPr>
              <a:t>POTS</a:t>
            </a:r>
            <a:r>
              <a:rPr lang="en-US" altLang="x-none" dirty="0"/>
              <a:t>") = </a:t>
            </a:r>
            <a:r>
              <a:rPr lang="en-US" altLang="x-none" dirty="0">
                <a:solidFill>
                  <a:srgbClr val="003399"/>
                </a:solidFill>
              </a:rPr>
              <a:t>80</a:t>
            </a:r>
            <a:r>
              <a:rPr lang="en-US" altLang="x-none" dirty="0"/>
              <a:t>*256</a:t>
            </a:r>
            <a:r>
              <a:rPr lang="en-US" altLang="x-none" baseline="30000" dirty="0"/>
              <a:t>3</a:t>
            </a:r>
            <a:r>
              <a:rPr lang="en-US" altLang="x-none" dirty="0"/>
              <a:t>+</a:t>
            </a:r>
            <a:r>
              <a:rPr lang="en-US" altLang="x-none" dirty="0">
                <a:solidFill>
                  <a:srgbClr val="003399"/>
                </a:solidFill>
              </a:rPr>
              <a:t>79</a:t>
            </a:r>
            <a:r>
              <a:rPr lang="en-US" altLang="x-none" dirty="0"/>
              <a:t>*256</a:t>
            </a:r>
            <a:r>
              <a:rPr lang="en-US" altLang="x-none" baseline="30000" dirty="0"/>
              <a:t>2</a:t>
            </a:r>
            <a:r>
              <a:rPr lang="en-US" altLang="x-none" dirty="0"/>
              <a:t>+</a:t>
            </a:r>
            <a:r>
              <a:rPr lang="en-US" altLang="x-none" dirty="0">
                <a:solidFill>
                  <a:srgbClr val="003399"/>
                </a:solidFill>
              </a:rPr>
              <a:t>84</a:t>
            </a:r>
            <a:r>
              <a:rPr lang="en-US" altLang="x-none" dirty="0"/>
              <a:t>*256</a:t>
            </a:r>
            <a:r>
              <a:rPr lang="en-US" altLang="x-none" baseline="30000" dirty="0"/>
              <a:t>1</a:t>
            </a:r>
            <a:r>
              <a:rPr lang="en-US" altLang="x-none" dirty="0"/>
              <a:t>+</a:t>
            </a:r>
            <a:r>
              <a:rPr lang="en-US" altLang="x-none" dirty="0">
                <a:solidFill>
                  <a:srgbClr val="003399"/>
                </a:solidFill>
              </a:rPr>
              <a:t>83</a:t>
            </a:r>
            <a:r>
              <a:rPr lang="en-US" altLang="x-none" dirty="0"/>
              <a:t>*256</a:t>
            </a:r>
            <a:r>
              <a:rPr lang="en-US" altLang="x-none" baseline="30000" dirty="0"/>
              <a:t>0</a:t>
            </a:r>
            <a:endParaRPr lang="en-US" altLang="x-none" dirty="0"/>
          </a:p>
          <a:p>
            <a:pPr lvl="4" eaLnBrk="1" hangingPunct="1"/>
            <a:r>
              <a:rPr lang="en-US" altLang="x-none" dirty="0"/>
              <a:t>This will definitely distinguish the hash values of </a:t>
            </a:r>
            <a:r>
              <a:rPr lang="en-US" altLang="x-none" dirty="0">
                <a:solidFill>
                  <a:srgbClr val="FF0000"/>
                </a:solidFill>
              </a:rPr>
              <a:t>all strings</a:t>
            </a:r>
          </a:p>
          <a:p>
            <a:pPr lvl="3" eaLnBrk="1" hangingPunct="1"/>
            <a:r>
              <a:rPr lang="en-US" altLang="x-none" dirty="0"/>
              <a:t>Ok this will utilize all of the characters and positions, but what about </a:t>
            </a:r>
            <a:r>
              <a:rPr lang="en-US" altLang="x-none" dirty="0">
                <a:solidFill>
                  <a:srgbClr val="008000"/>
                </a:solidFill>
              </a:rPr>
              <a:t>utilizing all of the table?</a:t>
            </a:r>
          </a:p>
          <a:p>
            <a:pPr lvl="4" eaLnBrk="1" hangingPunct="1"/>
            <a:r>
              <a:rPr lang="en-US" altLang="x-none" dirty="0"/>
              <a:t>Recall that our table is size M</a:t>
            </a:r>
          </a:p>
          <a:p>
            <a:pPr lvl="4" eaLnBrk="1" hangingPunct="1"/>
            <a:r>
              <a:rPr lang="en-US" altLang="x-none" dirty="0"/>
              <a:t>Note that these values will get very large very quickly</a:t>
            </a:r>
          </a:p>
          <a:p>
            <a:pPr lvl="4" eaLnBrk="1" hangingPunct="1"/>
            <a:r>
              <a:rPr lang="en-US" altLang="x-none" dirty="0"/>
              <a:t>So we can take the raw value % M</a:t>
            </a:r>
          </a:p>
          <a:p>
            <a:pPr lvl="4" eaLnBrk="1" hangingPunct="1"/>
            <a:r>
              <a:rPr lang="en-US" altLang="x-none" dirty="0"/>
              <a:t>This will likely "wrap" around the table many times, and should utilize all of the locations</a:t>
            </a:r>
          </a:p>
          <a:p>
            <a:endParaRPr lang="en-US" dirty="0"/>
          </a:p>
        </p:txBody>
      </p:sp>
      <p:sp>
        <p:nvSpPr>
          <p:cNvPr id="4" name="Slide Number Placeholder 3">
            <a:extLst>
              <a:ext uri="{FF2B5EF4-FFF2-40B4-BE49-F238E27FC236}">
                <a16:creationId xmlns:a16="http://schemas.microsoft.com/office/drawing/2014/main" id="{8B546D69-2504-A04B-8CCE-2B5CEEFC002B}"/>
              </a:ext>
            </a:extLst>
          </p:cNvPr>
          <p:cNvSpPr>
            <a:spLocks noGrp="1"/>
          </p:cNvSpPr>
          <p:nvPr>
            <p:ph type="sldNum" sz="quarter" idx="12"/>
          </p:nvPr>
        </p:nvSpPr>
        <p:spPr/>
        <p:txBody>
          <a:bodyPr/>
          <a:lstStyle/>
          <a:p>
            <a:fld id="{FE37F9E2-B320-FB46-9C1B-64D070CF87E4}" type="slidenum">
              <a:rPr lang="en-US" altLang="x-none" smtClean="0"/>
              <a:pPr/>
              <a:t>19</a:t>
            </a:fld>
            <a:endParaRPr lang="en-US" altLang="x-none"/>
          </a:p>
        </p:txBody>
      </p:sp>
      <p:pic>
        <p:nvPicPr>
          <p:cNvPr id="5" name="Audio 4">
            <a:hlinkClick r:id="" action="ppaction://media"/>
            <a:extLst>
              <a:ext uri="{FF2B5EF4-FFF2-40B4-BE49-F238E27FC236}">
                <a16:creationId xmlns:a16="http://schemas.microsoft.com/office/drawing/2014/main" id="{C9D64933-C05C-4C4E-9980-463E0DA5DE3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811161293"/>
      </p:ext>
    </p:extLst>
  </p:cSld>
  <p:clrMapOvr>
    <a:masterClrMapping/>
  </p:clrMapOvr>
  <mc:AlternateContent xmlns:mc="http://schemas.openxmlformats.org/markup-compatibility/2006" xmlns:p14="http://schemas.microsoft.com/office/powerpoint/2010/main">
    <mc:Choice Requires="p14">
      <p:transition spd="slow" p14:dur="2000" advTm="171757"/>
    </mc:Choice>
    <mc:Fallback xmlns="">
      <p:transition spd="slow" advTm="171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bg1"/>
                </a:solidFill>
                <a:latin typeface="Times New Roman" charset="0"/>
                <a:ea typeface="ＭＳ Ｐゴシック" charset="0"/>
                <a:cs typeface="ＭＳ Ｐゴシック" charset="0"/>
              </a:defRPr>
            </a:lvl1pPr>
            <a:lvl2pPr marL="742950" indent="-285750" eaLnBrk="0" hangingPunct="0">
              <a:defRPr sz="2000">
                <a:solidFill>
                  <a:schemeClr val="bg1"/>
                </a:solidFill>
                <a:latin typeface="Times New Roman" charset="0"/>
                <a:ea typeface="ＭＳ Ｐゴシック" charset="0"/>
              </a:defRPr>
            </a:lvl2pPr>
            <a:lvl3pPr marL="1143000" indent="-228600" eaLnBrk="0" hangingPunct="0">
              <a:defRPr sz="2000">
                <a:solidFill>
                  <a:schemeClr val="bg1"/>
                </a:solidFill>
                <a:latin typeface="Times New Roman" charset="0"/>
                <a:ea typeface="ＭＳ Ｐゴシック" charset="0"/>
              </a:defRPr>
            </a:lvl3pPr>
            <a:lvl4pPr marL="1600200" indent="-228600" eaLnBrk="0" hangingPunct="0">
              <a:defRPr sz="2000">
                <a:solidFill>
                  <a:schemeClr val="bg1"/>
                </a:solidFill>
                <a:latin typeface="Times New Roman" charset="0"/>
                <a:ea typeface="ＭＳ Ｐゴシック" charset="0"/>
              </a:defRPr>
            </a:lvl4pPr>
            <a:lvl5pPr marL="2057400" indent="-228600" eaLnBrk="0" hangingPunct="0">
              <a:defRPr sz="2000">
                <a:solidFill>
                  <a:schemeClr val="bg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bg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bg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bg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bg1"/>
                </a:solidFill>
                <a:latin typeface="Times New Roman" charset="0"/>
                <a:ea typeface="ＭＳ Ｐゴシック" charset="0"/>
              </a:defRPr>
            </a:lvl9pPr>
          </a:lstStyle>
          <a:p>
            <a:pPr eaLnBrk="1" hangingPunct="1"/>
            <a:fld id="{46917CB8-DCA0-FD44-A9FB-AA88F96A4D8B}" type="slidenum">
              <a:rPr lang="en-US" sz="1400">
                <a:latin typeface="Arial" charset="0"/>
              </a:rPr>
              <a:pPr eaLnBrk="1" hangingPunct="1"/>
              <a:t>2</a:t>
            </a:fld>
            <a:endParaRPr lang="en-US" sz="1400">
              <a:latin typeface="Arial" charset="0"/>
            </a:endParaRPr>
          </a:p>
        </p:txBody>
      </p:sp>
      <p:sp>
        <p:nvSpPr>
          <p:cNvPr id="16386" name="Rectangle 2"/>
          <p:cNvSpPr>
            <a:spLocks noGrp="1" noChangeArrowheads="1"/>
          </p:cNvSpPr>
          <p:nvPr>
            <p:ph type="body" idx="1"/>
          </p:nvPr>
        </p:nvSpPr>
        <p:spPr>
          <a:xfrm>
            <a:off x="609600" y="990600"/>
            <a:ext cx="8001000" cy="5410200"/>
          </a:xfrm>
        </p:spPr>
        <p:txBody>
          <a:bodyPr/>
          <a:lstStyle/>
          <a:p>
            <a:pPr eaLnBrk="1" hangingPunct="1">
              <a:lnSpc>
                <a:spcPct val="90000"/>
              </a:lnSpc>
            </a:pPr>
            <a:r>
              <a:rPr lang="en-US" sz="2400" dirty="0">
                <a:latin typeface="Tahoma" charset="0"/>
                <a:ea typeface="ＭＳ Ｐゴシック" charset="0"/>
                <a:cs typeface="ＭＳ Ｐゴシック" charset="0"/>
              </a:rPr>
              <a:t>These notes are intended for use by students in CS0445 at the University of Pittsburgh and no one else</a:t>
            </a:r>
          </a:p>
          <a:p>
            <a:pPr eaLnBrk="1" hangingPunct="1">
              <a:lnSpc>
                <a:spcPct val="90000"/>
              </a:lnSpc>
            </a:pPr>
            <a:r>
              <a:rPr lang="en-US" sz="2400" dirty="0">
                <a:latin typeface="Tahoma" charset="0"/>
                <a:ea typeface="ＭＳ Ｐゴシック" charset="0"/>
                <a:cs typeface="ＭＳ Ｐゴシック" charset="0"/>
              </a:rPr>
              <a:t>These notes are provided free of charge and may not be sold in any shape or form</a:t>
            </a:r>
          </a:p>
          <a:p>
            <a:pPr eaLnBrk="1" hangingPunct="1">
              <a:lnSpc>
                <a:spcPct val="90000"/>
              </a:lnSpc>
            </a:pPr>
            <a:r>
              <a:rPr lang="en-US" sz="2400" dirty="0">
                <a:latin typeface="Tahoma" charset="0"/>
                <a:ea typeface="ＭＳ Ｐゴシック" charset="0"/>
                <a:cs typeface="ＭＳ Ｐゴシック" charset="0"/>
              </a:rPr>
              <a:t>Material from these notes is obtained from various sources, including, but not limited to, the following:</a:t>
            </a:r>
          </a:p>
          <a:p>
            <a:pPr lvl="1" eaLnBrk="1" hangingPunct="1">
              <a:lnSpc>
                <a:spcPct val="90000"/>
              </a:lnSpc>
            </a:pPr>
            <a:r>
              <a:rPr lang="en-US" sz="2000" dirty="0">
                <a:latin typeface="Tahoma" charset="0"/>
                <a:ea typeface="ＭＳ Ｐゴシック" charset="0"/>
              </a:rPr>
              <a:t>The course instructor</a:t>
            </a:r>
          </a:p>
          <a:p>
            <a:pPr lvl="1" eaLnBrk="1" hangingPunct="1">
              <a:lnSpc>
                <a:spcPct val="90000"/>
              </a:lnSpc>
            </a:pPr>
            <a:r>
              <a:rPr lang="en-US" sz="2000" dirty="0">
                <a:latin typeface="Tahoma" charset="0"/>
                <a:ea typeface="ＭＳ Ｐゴシック" charset="0"/>
              </a:rPr>
              <a:t>Data Structures and Abstractions with Java, 2</a:t>
            </a:r>
            <a:r>
              <a:rPr lang="en-US" sz="2000" baseline="30000" dirty="0">
                <a:latin typeface="Tahoma" charset="0"/>
                <a:ea typeface="ＭＳ Ｐゴシック" charset="0"/>
              </a:rPr>
              <a:t>nd</a:t>
            </a:r>
            <a:r>
              <a:rPr lang="en-US" sz="2000" dirty="0">
                <a:latin typeface="Tahoma" charset="0"/>
                <a:ea typeface="ＭＳ Ｐゴシック" charset="0"/>
              </a:rPr>
              <a:t>, 3</a:t>
            </a:r>
            <a:r>
              <a:rPr lang="en-US" sz="2000" baseline="30000" dirty="0">
                <a:latin typeface="Tahoma" charset="0"/>
                <a:ea typeface="ＭＳ Ｐゴシック" charset="0"/>
              </a:rPr>
              <a:t>rd</a:t>
            </a:r>
            <a:r>
              <a:rPr lang="en-US" sz="2000" dirty="0">
                <a:latin typeface="Tahoma" charset="0"/>
                <a:ea typeface="ＭＳ Ｐゴシック" charset="0"/>
              </a:rPr>
              <a:t> and 4</a:t>
            </a:r>
            <a:r>
              <a:rPr lang="en-US" sz="2000" baseline="30000" dirty="0">
                <a:latin typeface="Tahoma" charset="0"/>
                <a:ea typeface="ＭＳ Ｐゴシック" charset="0"/>
              </a:rPr>
              <a:t>th</a:t>
            </a:r>
            <a:r>
              <a:rPr lang="en-US" sz="2000" dirty="0">
                <a:latin typeface="Tahoma" charset="0"/>
                <a:ea typeface="ＭＳ Ｐゴシック" charset="0"/>
              </a:rPr>
              <a:t> and 5</a:t>
            </a:r>
            <a:r>
              <a:rPr lang="en-US" sz="2000" baseline="30000" dirty="0">
                <a:latin typeface="Tahoma" charset="0"/>
                <a:ea typeface="ＭＳ Ｐゴシック" charset="0"/>
              </a:rPr>
              <a:t>th</a:t>
            </a:r>
            <a:r>
              <a:rPr lang="en-US" sz="2000" dirty="0">
                <a:latin typeface="Tahoma" charset="0"/>
                <a:ea typeface="ＭＳ Ｐゴシック" charset="0"/>
              </a:rPr>
              <a:t> Editions by Frank Carrano (and Timothy Henry)</a:t>
            </a:r>
          </a:p>
          <a:p>
            <a:pPr lvl="1" eaLnBrk="1" hangingPunct="1">
              <a:lnSpc>
                <a:spcPct val="90000"/>
              </a:lnSpc>
            </a:pPr>
            <a:r>
              <a:rPr lang="en-US" sz="2000" dirty="0">
                <a:latin typeface="Tahoma" charset="0"/>
                <a:ea typeface="ＭＳ Ｐゴシック" charset="0"/>
              </a:rPr>
              <a:t>Data Structures and the Java Collections Framework by William Collins</a:t>
            </a:r>
          </a:p>
          <a:p>
            <a:pPr lvl="1" eaLnBrk="1" hangingPunct="1">
              <a:lnSpc>
                <a:spcPct val="90000"/>
              </a:lnSpc>
            </a:pPr>
            <a:r>
              <a:rPr lang="en-US" sz="2000" dirty="0">
                <a:latin typeface="Tahoma" charset="0"/>
                <a:ea typeface="ＭＳ Ｐゴシック" charset="0"/>
              </a:rPr>
              <a:t>Classic Data Structures in Java by Timothy Budd</a:t>
            </a:r>
          </a:p>
          <a:p>
            <a:pPr lvl="1" eaLnBrk="1" hangingPunct="1">
              <a:lnSpc>
                <a:spcPct val="90000"/>
              </a:lnSpc>
            </a:pPr>
            <a:r>
              <a:rPr lang="en-US" sz="2000" dirty="0">
                <a:latin typeface="Tahoma" charset="0"/>
                <a:ea typeface="ＭＳ Ｐゴシック" charset="0"/>
              </a:rPr>
              <a:t>Java By Dissection by Pohl and McDowell</a:t>
            </a:r>
          </a:p>
          <a:p>
            <a:pPr lvl="1" eaLnBrk="1" hangingPunct="1">
              <a:lnSpc>
                <a:spcPct val="90000"/>
              </a:lnSpc>
            </a:pPr>
            <a:r>
              <a:rPr lang="en-US" sz="2000" dirty="0">
                <a:latin typeface="Tahoma" charset="0"/>
                <a:ea typeface="ＭＳ Ｐゴシック" charset="0"/>
              </a:rPr>
              <a:t>Java Software Solutions (various editions) by John Lewis and William Loftus</a:t>
            </a:r>
          </a:p>
          <a:p>
            <a:pPr lvl="1" eaLnBrk="1" hangingPunct="1">
              <a:lnSpc>
                <a:spcPct val="90000"/>
              </a:lnSpc>
            </a:pPr>
            <a:r>
              <a:rPr lang="en-US" sz="2000" dirty="0">
                <a:latin typeface="Tahoma" charset="0"/>
                <a:ea typeface="ＭＳ Ｐゴシック" charset="0"/>
              </a:rPr>
              <a:t>Many Oracle Java sites</a:t>
            </a:r>
          </a:p>
        </p:txBody>
      </p:sp>
      <p:pic>
        <p:nvPicPr>
          <p:cNvPr id="3" name="Audio 2">
            <a:hlinkClick r:id="" action="ppaction://media"/>
            <a:extLst>
              <a:ext uri="{FF2B5EF4-FFF2-40B4-BE49-F238E27FC236}">
                <a16:creationId xmlns:a16="http://schemas.microsoft.com/office/drawing/2014/main" id="{97A60272-690D-834B-81BA-809D094492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52743968"/>
      </p:ext>
    </p:extLst>
  </p:cSld>
  <p:clrMapOvr>
    <a:masterClrMapping/>
  </p:clrMapOvr>
  <mc:AlternateContent xmlns:mc="http://schemas.openxmlformats.org/markup-compatibility/2006" xmlns:p14="http://schemas.microsoft.com/office/powerpoint/2010/main">
    <mc:Choice Requires="p14">
      <p:transition spd="slow" p14:dur="2000" advTm="3369"/>
    </mc:Choice>
    <mc:Fallback xmlns="">
      <p:transition spd="slow" advTm="3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D26AC-1109-0A4D-803E-6B3FE515708A}"/>
              </a:ext>
            </a:extLst>
          </p:cNvPr>
          <p:cNvSpPr>
            <a:spLocks noGrp="1"/>
          </p:cNvSpPr>
          <p:nvPr>
            <p:ph type="title"/>
          </p:nvPr>
        </p:nvSpPr>
        <p:spPr/>
        <p:txBody>
          <a:bodyPr/>
          <a:lstStyle/>
          <a:p>
            <a:r>
              <a:rPr lang="en-US" dirty="0"/>
              <a:t>Lecture 23: Reducing the number of collisions</a:t>
            </a:r>
          </a:p>
        </p:txBody>
      </p:sp>
      <p:sp>
        <p:nvSpPr>
          <p:cNvPr id="3" name="Content Placeholder 2">
            <a:extLst>
              <a:ext uri="{FF2B5EF4-FFF2-40B4-BE49-F238E27FC236}">
                <a16:creationId xmlns:a16="http://schemas.microsoft.com/office/drawing/2014/main" id="{E936D4F9-E831-994D-BE24-0099A0FB568F}"/>
              </a:ext>
            </a:extLst>
          </p:cNvPr>
          <p:cNvSpPr>
            <a:spLocks noGrp="1"/>
          </p:cNvSpPr>
          <p:nvPr>
            <p:ph idx="1"/>
          </p:nvPr>
        </p:nvSpPr>
        <p:spPr/>
        <p:txBody>
          <a:bodyPr/>
          <a:lstStyle/>
          <a:p>
            <a:pPr lvl="3" eaLnBrk="1" hangingPunct="1"/>
            <a:r>
              <a:rPr lang="en-US" altLang="x-none" dirty="0"/>
              <a:t>Let's now think about how we will do this </a:t>
            </a:r>
            <a:r>
              <a:rPr lang="en-US" altLang="x-none" i="1" dirty="0"/>
              <a:t>in practice</a:t>
            </a:r>
          </a:p>
          <a:p>
            <a:pPr lvl="4" eaLnBrk="1" hangingPunct="1"/>
            <a:r>
              <a:rPr lang="en-US" altLang="x-none" dirty="0">
                <a:solidFill>
                  <a:srgbClr val="008000"/>
                </a:solidFill>
              </a:rPr>
              <a:t>Note how big the numbers will get</a:t>
            </a:r>
            <a:r>
              <a:rPr lang="en-US" altLang="x-none" dirty="0"/>
              <a:t> – very quickly larger than even a long can store</a:t>
            </a:r>
          </a:p>
          <a:p>
            <a:pPr lvl="5"/>
            <a:r>
              <a:rPr lang="en-US" altLang="x-none" dirty="0"/>
              <a:t>If we use an </a:t>
            </a:r>
            <a:r>
              <a:rPr lang="en-US" altLang="x-none" dirty="0" err="1"/>
              <a:t>int</a:t>
            </a:r>
            <a:r>
              <a:rPr lang="en-US" altLang="x-none" dirty="0"/>
              <a:t> or even long the values will wrap and thus </a:t>
            </a:r>
            <a:r>
              <a:rPr lang="en-US" altLang="x-none" dirty="0">
                <a:solidFill>
                  <a:srgbClr val="FF0000"/>
                </a:solidFill>
              </a:rPr>
              <a:t>no longer be unique for each String</a:t>
            </a:r>
          </a:p>
          <a:p>
            <a:pPr lvl="6"/>
            <a:r>
              <a:rPr lang="en-US" altLang="x-none" dirty="0"/>
              <a:t>This is ok – it will just be a collision</a:t>
            </a:r>
          </a:p>
          <a:p>
            <a:pPr lvl="4" eaLnBrk="1" hangingPunct="1"/>
            <a:r>
              <a:rPr lang="en-US" altLang="x-none" dirty="0">
                <a:solidFill>
                  <a:srgbClr val="008000"/>
                </a:solidFill>
              </a:rPr>
              <a:t>Calculating the values should be done in an efficient way </a:t>
            </a:r>
            <a:r>
              <a:rPr lang="en-US" altLang="x-none" dirty="0"/>
              <a:t>so that H(X) can be done quickly</a:t>
            </a:r>
          </a:p>
          <a:p>
            <a:pPr lvl="5"/>
            <a:r>
              <a:rPr lang="en-US" altLang="x-none" dirty="0"/>
              <a:t>There is an approach called Horner's method that can be applied to calculate the H(X) values efficiently</a:t>
            </a:r>
          </a:p>
          <a:p>
            <a:pPr lvl="3"/>
            <a:r>
              <a:rPr lang="en-US" altLang="x-none" dirty="0"/>
              <a:t>See handout </a:t>
            </a:r>
            <a:r>
              <a:rPr lang="en-US" altLang="x-none" dirty="0" err="1"/>
              <a:t>hashCode.java</a:t>
            </a:r>
            <a:endParaRPr lang="en-US" altLang="x-none" dirty="0"/>
          </a:p>
          <a:p>
            <a:pPr lvl="4"/>
            <a:r>
              <a:rPr lang="en-US" altLang="x-none" dirty="0"/>
              <a:t>We will also look at this during our interactive lecture</a:t>
            </a:r>
          </a:p>
        </p:txBody>
      </p:sp>
      <p:sp>
        <p:nvSpPr>
          <p:cNvPr id="4" name="Slide Number Placeholder 3">
            <a:extLst>
              <a:ext uri="{FF2B5EF4-FFF2-40B4-BE49-F238E27FC236}">
                <a16:creationId xmlns:a16="http://schemas.microsoft.com/office/drawing/2014/main" id="{53DB6617-AE6B-7349-95ED-9C300BA90EE5}"/>
              </a:ext>
            </a:extLst>
          </p:cNvPr>
          <p:cNvSpPr>
            <a:spLocks noGrp="1"/>
          </p:cNvSpPr>
          <p:nvPr>
            <p:ph type="sldNum" sz="quarter" idx="12"/>
          </p:nvPr>
        </p:nvSpPr>
        <p:spPr/>
        <p:txBody>
          <a:bodyPr/>
          <a:lstStyle/>
          <a:p>
            <a:fld id="{FE37F9E2-B320-FB46-9C1B-64D070CF87E4}" type="slidenum">
              <a:rPr lang="en-US" altLang="x-none" smtClean="0"/>
              <a:pPr/>
              <a:t>20</a:t>
            </a:fld>
            <a:endParaRPr lang="en-US" altLang="x-none"/>
          </a:p>
        </p:txBody>
      </p:sp>
      <p:pic>
        <p:nvPicPr>
          <p:cNvPr id="5" name="Audio 4">
            <a:hlinkClick r:id="" action="ppaction://media"/>
            <a:extLst>
              <a:ext uri="{FF2B5EF4-FFF2-40B4-BE49-F238E27FC236}">
                <a16:creationId xmlns:a16="http://schemas.microsoft.com/office/drawing/2014/main" id="{B0423B13-4223-8242-AFB5-81D71BB4362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452583445"/>
      </p:ext>
    </p:extLst>
  </p:cSld>
  <p:clrMapOvr>
    <a:masterClrMapping/>
  </p:clrMapOvr>
  <mc:AlternateContent xmlns:mc="http://schemas.openxmlformats.org/markup-compatibility/2006" xmlns:p14="http://schemas.microsoft.com/office/powerpoint/2010/main">
    <mc:Choice Requires="p14">
      <p:transition spd="slow" p14:dur="2000" advTm="100319"/>
    </mc:Choice>
    <mc:Fallback xmlns="">
      <p:transition spd="slow" advTm="100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fld id="{0A8DE870-95C8-5C47-9BCC-1CE1FA1A581D}" type="slidenum">
              <a:rPr lang="en-US" altLang="x-none" sz="1400" i="0">
                <a:latin typeface="Arial" charset="0"/>
              </a:rPr>
              <a:pPr eaLnBrk="1" hangingPunct="1"/>
              <a:t>21</a:t>
            </a:fld>
            <a:endParaRPr lang="en-US" altLang="x-none" sz="1400" i="0">
              <a:latin typeface="Arial" charset="0"/>
            </a:endParaRPr>
          </a:p>
        </p:txBody>
      </p:sp>
      <p:sp>
        <p:nvSpPr>
          <p:cNvPr id="99330" name="Rectangle 2"/>
          <p:cNvSpPr>
            <a:spLocks noGrp="1" noChangeArrowheads="1"/>
          </p:cNvSpPr>
          <p:nvPr>
            <p:ph type="title"/>
          </p:nvPr>
        </p:nvSpPr>
        <p:spPr/>
        <p:txBody>
          <a:bodyPr/>
          <a:lstStyle/>
          <a:p>
            <a:pPr eaLnBrk="1" hangingPunct="1"/>
            <a:r>
              <a:rPr lang="en-US" altLang="x-none" dirty="0"/>
              <a:t>Lecture 23: Good Hashing</a:t>
            </a:r>
          </a:p>
        </p:txBody>
      </p:sp>
      <p:sp>
        <p:nvSpPr>
          <p:cNvPr id="2768899" name="Rectangle 3"/>
          <p:cNvSpPr>
            <a:spLocks noGrp="1" noChangeArrowheads="1"/>
          </p:cNvSpPr>
          <p:nvPr>
            <p:ph type="body" idx="1"/>
          </p:nvPr>
        </p:nvSpPr>
        <p:spPr/>
        <p:txBody>
          <a:bodyPr/>
          <a:lstStyle/>
          <a:p>
            <a:pPr eaLnBrk="1" hangingPunct="1"/>
            <a:r>
              <a:rPr lang="en-US" altLang="x-none" dirty="0"/>
              <a:t>One good approach to hashing:</a:t>
            </a:r>
          </a:p>
          <a:p>
            <a:pPr lvl="1" eaLnBrk="1" hangingPunct="1"/>
            <a:r>
              <a:rPr lang="en-US" altLang="x-none" dirty="0"/>
              <a:t>Choose M to be a prime number</a:t>
            </a:r>
          </a:p>
          <a:p>
            <a:pPr lvl="1" eaLnBrk="1" hangingPunct="1"/>
            <a:r>
              <a:rPr lang="en-US" altLang="x-none" dirty="0"/>
              <a:t>Calculate our hash function as</a:t>
            </a:r>
          </a:p>
          <a:p>
            <a:pPr lvl="2" eaLnBrk="1" hangingPunct="1">
              <a:buFont typeface="Arial" charset="0"/>
              <a:buNone/>
            </a:pPr>
            <a:r>
              <a:rPr lang="en-US" altLang="x-none" dirty="0"/>
              <a:t>	h(x) = f(x) mod M</a:t>
            </a:r>
          </a:p>
          <a:p>
            <a:pPr lvl="2" eaLnBrk="1" hangingPunct="1"/>
            <a:r>
              <a:rPr lang="en-US" altLang="x-none" dirty="0"/>
              <a:t>where f(x) is some function that converts x into a large "random" integer in an intelligent way</a:t>
            </a:r>
          </a:p>
          <a:p>
            <a:pPr lvl="3" eaLnBrk="1" hangingPunct="1"/>
            <a:r>
              <a:rPr lang="en-US" altLang="x-none" dirty="0"/>
              <a:t>It is not actually random, but the idea is that if keys are converted into very large integers (much bigger than the number of actual keys) collisions will occur because of the pigeonhole principle, but they will be less frequent </a:t>
            </a:r>
          </a:p>
          <a:p>
            <a:pPr lvl="1" eaLnBrk="1" hangingPunct="1"/>
            <a:r>
              <a:rPr lang="en-US" altLang="x-none" dirty="0"/>
              <a:t>There are other good approaches as well</a:t>
            </a:r>
          </a:p>
        </p:txBody>
      </p:sp>
      <p:pic>
        <p:nvPicPr>
          <p:cNvPr id="2" name="Audio 1">
            <a:hlinkClick r:id="" action="ppaction://media"/>
            <a:extLst>
              <a:ext uri="{FF2B5EF4-FFF2-40B4-BE49-F238E27FC236}">
                <a16:creationId xmlns:a16="http://schemas.microsoft.com/office/drawing/2014/main" id="{697E0D18-8131-054E-A196-562843777FD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301765991"/>
      </p:ext>
    </p:extLst>
  </p:cSld>
  <p:clrMapOvr>
    <a:masterClrMapping/>
  </p:clrMapOvr>
  <mc:AlternateContent xmlns:mc="http://schemas.openxmlformats.org/markup-compatibility/2006" xmlns:p14="http://schemas.microsoft.com/office/powerpoint/2010/main">
    <mc:Choice Requires="p14">
      <p:transition spd="slow" p14:dur="2000" advTm="66507"/>
    </mc:Choice>
    <mc:Fallback xmlns="">
      <p:transition spd="slow" advTm="66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4" presetClass="entr" presetSubtype="0" fill="hold" nodeType="clickEffect">
                                  <p:stCondLst>
                                    <p:cond delay="0"/>
                                  </p:stCondLst>
                                  <p:childTnLst>
                                    <p:set>
                                      <p:cBhvr>
                                        <p:cTn id="10" dur="1" fill="hold">
                                          <p:stCondLst>
                                            <p:cond delay="0"/>
                                          </p:stCondLst>
                                        </p:cTn>
                                        <p:tgtEl>
                                          <p:spTgt spid="2768899">
                                            <p:txEl>
                                              <p:pRg st="1" end="1"/>
                                            </p:txEl>
                                          </p:spTgt>
                                        </p:tgtEl>
                                        <p:attrNameLst>
                                          <p:attrName>style.visibility</p:attrName>
                                        </p:attrNameLst>
                                      </p:cBhvr>
                                      <p:to>
                                        <p:strVal val="visible"/>
                                      </p:to>
                                    </p:set>
                                    <p:anim from="(-#ppt_w/2)" to="(#ppt_x)" calcmode="lin" valueType="num">
                                      <p:cBhvr>
                                        <p:cTn id="11" dur="600" fill="hold">
                                          <p:stCondLst>
                                            <p:cond delay="0"/>
                                          </p:stCondLst>
                                        </p:cTn>
                                        <p:tgtEl>
                                          <p:spTgt spid="2768899">
                                            <p:txEl>
                                              <p:pRg st="1" end="1"/>
                                            </p:txEl>
                                          </p:spTgt>
                                        </p:tgtEl>
                                        <p:attrNameLst>
                                          <p:attrName>ppt_x</p:attrName>
                                        </p:attrNameLst>
                                      </p:cBhvr>
                                    </p:anim>
                                    <p:anim from="0" to="-1.0" calcmode="lin" valueType="num">
                                      <p:cBhvr>
                                        <p:cTn id="12" dur="200" decel="50000" autoRev="1" fill="hold">
                                          <p:stCondLst>
                                            <p:cond delay="600"/>
                                          </p:stCondLst>
                                        </p:cTn>
                                        <p:tgtEl>
                                          <p:spTgt spid="2768899">
                                            <p:txEl>
                                              <p:pRg st="1" end="1"/>
                                            </p:txEl>
                                          </p:spTgt>
                                        </p:tgtEl>
                                        <p:attrNameLst>
                                          <p:attrName>xshear</p:attrName>
                                        </p:attrNameLst>
                                      </p:cBhvr>
                                    </p:anim>
                                    <p:animScale>
                                      <p:cBhvr>
                                        <p:cTn id="13" dur="200" decel="100000" autoRev="1" fill="hold">
                                          <p:stCondLst>
                                            <p:cond delay="600"/>
                                          </p:stCondLst>
                                        </p:cTn>
                                        <p:tgtEl>
                                          <p:spTgt spid="2768899">
                                            <p:txEl>
                                              <p:pRg st="1" end="1"/>
                                            </p:txEl>
                                          </p:spTgt>
                                        </p:tgtEl>
                                      </p:cBhvr>
                                      <p:from x="100000" y="100000"/>
                                      <p:to x="80000" y="100000"/>
                                    </p:animScale>
                                    <p:anim by="(#ppt_h/3+#ppt_w*0.1)" calcmode="lin" valueType="num">
                                      <p:cBhvr additive="sum">
                                        <p:cTn id="14" dur="200" decel="100000" autoRev="1" fill="hold">
                                          <p:stCondLst>
                                            <p:cond delay="600"/>
                                          </p:stCondLst>
                                        </p:cTn>
                                        <p:tgtEl>
                                          <p:spTgt spid="2768899">
                                            <p:txEl>
                                              <p:pRg st="1" end="1"/>
                                            </p:txEl>
                                          </p:spTgt>
                                        </p:tgtEl>
                                        <p:attrNameLst>
                                          <p:attrName>ppt_x</p:attrName>
                                        </p:attrNameLst>
                                      </p:cBhvr>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4" presetClass="entr" presetSubtype="0" fill="hold" nodeType="clickEffect">
                                  <p:stCondLst>
                                    <p:cond delay="0"/>
                                  </p:stCondLst>
                                  <p:childTnLst>
                                    <p:set>
                                      <p:cBhvr>
                                        <p:cTn id="18" dur="1" fill="hold">
                                          <p:stCondLst>
                                            <p:cond delay="0"/>
                                          </p:stCondLst>
                                        </p:cTn>
                                        <p:tgtEl>
                                          <p:spTgt spid="2768899">
                                            <p:txEl>
                                              <p:pRg st="2" end="2"/>
                                            </p:txEl>
                                          </p:spTgt>
                                        </p:tgtEl>
                                        <p:attrNameLst>
                                          <p:attrName>style.visibility</p:attrName>
                                        </p:attrNameLst>
                                      </p:cBhvr>
                                      <p:to>
                                        <p:strVal val="visible"/>
                                      </p:to>
                                    </p:set>
                                    <p:anim from="(-#ppt_w/2)" to="(#ppt_x)" calcmode="lin" valueType="num">
                                      <p:cBhvr>
                                        <p:cTn id="19" dur="600" fill="hold">
                                          <p:stCondLst>
                                            <p:cond delay="0"/>
                                          </p:stCondLst>
                                        </p:cTn>
                                        <p:tgtEl>
                                          <p:spTgt spid="2768899">
                                            <p:txEl>
                                              <p:pRg st="2" end="2"/>
                                            </p:txEl>
                                          </p:spTgt>
                                        </p:tgtEl>
                                        <p:attrNameLst>
                                          <p:attrName>ppt_x</p:attrName>
                                        </p:attrNameLst>
                                      </p:cBhvr>
                                    </p:anim>
                                    <p:anim from="0" to="-1.0" calcmode="lin" valueType="num">
                                      <p:cBhvr>
                                        <p:cTn id="20" dur="200" decel="50000" autoRev="1" fill="hold">
                                          <p:stCondLst>
                                            <p:cond delay="600"/>
                                          </p:stCondLst>
                                        </p:cTn>
                                        <p:tgtEl>
                                          <p:spTgt spid="2768899">
                                            <p:txEl>
                                              <p:pRg st="2" end="2"/>
                                            </p:txEl>
                                          </p:spTgt>
                                        </p:tgtEl>
                                        <p:attrNameLst>
                                          <p:attrName>xshear</p:attrName>
                                        </p:attrNameLst>
                                      </p:cBhvr>
                                    </p:anim>
                                    <p:animScale>
                                      <p:cBhvr>
                                        <p:cTn id="21" dur="200" decel="100000" autoRev="1" fill="hold">
                                          <p:stCondLst>
                                            <p:cond delay="600"/>
                                          </p:stCondLst>
                                        </p:cTn>
                                        <p:tgtEl>
                                          <p:spTgt spid="2768899">
                                            <p:txEl>
                                              <p:pRg st="2" end="2"/>
                                            </p:txEl>
                                          </p:spTgt>
                                        </p:tgtEl>
                                      </p:cBhvr>
                                      <p:from x="100000" y="100000"/>
                                      <p:to x="80000" y="100000"/>
                                    </p:animScale>
                                    <p:anim by="(#ppt_h/3+#ppt_w*0.1)" calcmode="lin" valueType="num">
                                      <p:cBhvr additive="sum">
                                        <p:cTn id="22" dur="200" decel="100000" autoRev="1" fill="hold">
                                          <p:stCondLst>
                                            <p:cond delay="600"/>
                                          </p:stCondLst>
                                        </p:cTn>
                                        <p:tgtEl>
                                          <p:spTgt spid="2768899">
                                            <p:txEl>
                                              <p:pRg st="2" end="2"/>
                                            </p:txEl>
                                          </p:spTgt>
                                        </p:tgtEl>
                                        <p:attrNameLst>
                                          <p:attrName>ppt_x</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4" presetClass="entr" presetSubtype="0" fill="hold" nodeType="clickEffect">
                                  <p:stCondLst>
                                    <p:cond delay="0"/>
                                  </p:stCondLst>
                                  <p:childTnLst>
                                    <p:set>
                                      <p:cBhvr>
                                        <p:cTn id="26" dur="1" fill="hold">
                                          <p:stCondLst>
                                            <p:cond delay="0"/>
                                          </p:stCondLst>
                                        </p:cTn>
                                        <p:tgtEl>
                                          <p:spTgt spid="2768899">
                                            <p:txEl>
                                              <p:pRg st="3" end="3"/>
                                            </p:txEl>
                                          </p:spTgt>
                                        </p:tgtEl>
                                        <p:attrNameLst>
                                          <p:attrName>style.visibility</p:attrName>
                                        </p:attrNameLst>
                                      </p:cBhvr>
                                      <p:to>
                                        <p:strVal val="visible"/>
                                      </p:to>
                                    </p:set>
                                    <p:anim from="(-#ppt_w/2)" to="(#ppt_x)" calcmode="lin" valueType="num">
                                      <p:cBhvr>
                                        <p:cTn id="27" dur="600" fill="hold">
                                          <p:stCondLst>
                                            <p:cond delay="0"/>
                                          </p:stCondLst>
                                        </p:cTn>
                                        <p:tgtEl>
                                          <p:spTgt spid="2768899">
                                            <p:txEl>
                                              <p:pRg st="3" end="3"/>
                                            </p:txEl>
                                          </p:spTgt>
                                        </p:tgtEl>
                                        <p:attrNameLst>
                                          <p:attrName>ppt_x</p:attrName>
                                        </p:attrNameLst>
                                      </p:cBhvr>
                                    </p:anim>
                                    <p:anim from="0" to="-1.0" calcmode="lin" valueType="num">
                                      <p:cBhvr>
                                        <p:cTn id="28" dur="200" decel="50000" autoRev="1" fill="hold">
                                          <p:stCondLst>
                                            <p:cond delay="600"/>
                                          </p:stCondLst>
                                        </p:cTn>
                                        <p:tgtEl>
                                          <p:spTgt spid="2768899">
                                            <p:txEl>
                                              <p:pRg st="3" end="3"/>
                                            </p:txEl>
                                          </p:spTgt>
                                        </p:tgtEl>
                                        <p:attrNameLst>
                                          <p:attrName>xshear</p:attrName>
                                        </p:attrNameLst>
                                      </p:cBhvr>
                                    </p:anim>
                                    <p:animScale>
                                      <p:cBhvr>
                                        <p:cTn id="29" dur="200" decel="100000" autoRev="1" fill="hold">
                                          <p:stCondLst>
                                            <p:cond delay="600"/>
                                          </p:stCondLst>
                                        </p:cTn>
                                        <p:tgtEl>
                                          <p:spTgt spid="2768899">
                                            <p:txEl>
                                              <p:pRg st="3" end="3"/>
                                            </p:txEl>
                                          </p:spTgt>
                                        </p:tgtEl>
                                      </p:cBhvr>
                                      <p:from x="100000" y="100000"/>
                                      <p:to x="80000" y="100000"/>
                                    </p:animScale>
                                    <p:anim by="(#ppt_h/3+#ppt_w*0.1)" calcmode="lin" valueType="num">
                                      <p:cBhvr additive="sum">
                                        <p:cTn id="30" dur="200" decel="100000" autoRev="1" fill="hold">
                                          <p:stCondLst>
                                            <p:cond delay="600"/>
                                          </p:stCondLst>
                                        </p:cTn>
                                        <p:tgtEl>
                                          <p:spTgt spid="2768899">
                                            <p:txEl>
                                              <p:pRg st="3" end="3"/>
                                            </p:txEl>
                                          </p:spTgt>
                                        </p:tgtEl>
                                        <p:attrNameLst>
                                          <p:attrName>ppt_x</p:attrName>
                                        </p:attrNameLst>
                                      </p:cBhvr>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4" presetClass="entr" presetSubtype="0" fill="hold" nodeType="clickEffect">
                                  <p:stCondLst>
                                    <p:cond delay="0"/>
                                  </p:stCondLst>
                                  <p:childTnLst>
                                    <p:set>
                                      <p:cBhvr>
                                        <p:cTn id="34" dur="1" fill="hold">
                                          <p:stCondLst>
                                            <p:cond delay="0"/>
                                          </p:stCondLst>
                                        </p:cTn>
                                        <p:tgtEl>
                                          <p:spTgt spid="2768899">
                                            <p:txEl>
                                              <p:pRg st="4" end="4"/>
                                            </p:txEl>
                                          </p:spTgt>
                                        </p:tgtEl>
                                        <p:attrNameLst>
                                          <p:attrName>style.visibility</p:attrName>
                                        </p:attrNameLst>
                                      </p:cBhvr>
                                      <p:to>
                                        <p:strVal val="visible"/>
                                      </p:to>
                                    </p:set>
                                    <p:anim from="(-#ppt_w/2)" to="(#ppt_x)" calcmode="lin" valueType="num">
                                      <p:cBhvr>
                                        <p:cTn id="35" dur="600" fill="hold">
                                          <p:stCondLst>
                                            <p:cond delay="0"/>
                                          </p:stCondLst>
                                        </p:cTn>
                                        <p:tgtEl>
                                          <p:spTgt spid="2768899">
                                            <p:txEl>
                                              <p:pRg st="4" end="4"/>
                                            </p:txEl>
                                          </p:spTgt>
                                        </p:tgtEl>
                                        <p:attrNameLst>
                                          <p:attrName>ppt_x</p:attrName>
                                        </p:attrNameLst>
                                      </p:cBhvr>
                                    </p:anim>
                                    <p:anim from="0" to="-1.0" calcmode="lin" valueType="num">
                                      <p:cBhvr>
                                        <p:cTn id="36" dur="200" decel="50000" autoRev="1" fill="hold">
                                          <p:stCondLst>
                                            <p:cond delay="600"/>
                                          </p:stCondLst>
                                        </p:cTn>
                                        <p:tgtEl>
                                          <p:spTgt spid="2768899">
                                            <p:txEl>
                                              <p:pRg st="4" end="4"/>
                                            </p:txEl>
                                          </p:spTgt>
                                        </p:tgtEl>
                                        <p:attrNameLst>
                                          <p:attrName>xshear</p:attrName>
                                        </p:attrNameLst>
                                      </p:cBhvr>
                                    </p:anim>
                                    <p:animScale>
                                      <p:cBhvr>
                                        <p:cTn id="37" dur="200" decel="100000" autoRev="1" fill="hold">
                                          <p:stCondLst>
                                            <p:cond delay="600"/>
                                          </p:stCondLst>
                                        </p:cTn>
                                        <p:tgtEl>
                                          <p:spTgt spid="2768899">
                                            <p:txEl>
                                              <p:pRg st="4" end="4"/>
                                            </p:txEl>
                                          </p:spTgt>
                                        </p:tgtEl>
                                      </p:cBhvr>
                                      <p:from x="100000" y="100000"/>
                                      <p:to x="80000" y="100000"/>
                                    </p:animScale>
                                    <p:anim by="(#ppt_h/3+#ppt_w*0.1)" calcmode="lin" valueType="num">
                                      <p:cBhvr additive="sum">
                                        <p:cTn id="38" dur="200" decel="100000" autoRev="1" fill="hold">
                                          <p:stCondLst>
                                            <p:cond delay="600"/>
                                          </p:stCondLst>
                                        </p:cTn>
                                        <p:tgtEl>
                                          <p:spTgt spid="2768899">
                                            <p:txEl>
                                              <p:pRg st="4" end="4"/>
                                            </p:txEl>
                                          </p:spTgt>
                                        </p:tgtEl>
                                        <p:attrNameLst>
                                          <p:attrName>ppt_x</p:attrName>
                                        </p:attrNameLst>
                                      </p:cBhvr>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34" presetClass="entr" presetSubtype="0" fill="hold" nodeType="clickEffect">
                                  <p:stCondLst>
                                    <p:cond delay="0"/>
                                  </p:stCondLst>
                                  <p:childTnLst>
                                    <p:set>
                                      <p:cBhvr>
                                        <p:cTn id="42" dur="1" fill="hold">
                                          <p:stCondLst>
                                            <p:cond delay="0"/>
                                          </p:stCondLst>
                                        </p:cTn>
                                        <p:tgtEl>
                                          <p:spTgt spid="2768899">
                                            <p:txEl>
                                              <p:pRg st="5" end="5"/>
                                            </p:txEl>
                                          </p:spTgt>
                                        </p:tgtEl>
                                        <p:attrNameLst>
                                          <p:attrName>style.visibility</p:attrName>
                                        </p:attrNameLst>
                                      </p:cBhvr>
                                      <p:to>
                                        <p:strVal val="visible"/>
                                      </p:to>
                                    </p:set>
                                    <p:anim from="(-#ppt_w/2)" to="(#ppt_x)" calcmode="lin" valueType="num">
                                      <p:cBhvr>
                                        <p:cTn id="43" dur="600" fill="hold">
                                          <p:stCondLst>
                                            <p:cond delay="0"/>
                                          </p:stCondLst>
                                        </p:cTn>
                                        <p:tgtEl>
                                          <p:spTgt spid="2768899">
                                            <p:txEl>
                                              <p:pRg st="5" end="5"/>
                                            </p:txEl>
                                          </p:spTgt>
                                        </p:tgtEl>
                                        <p:attrNameLst>
                                          <p:attrName>ppt_x</p:attrName>
                                        </p:attrNameLst>
                                      </p:cBhvr>
                                    </p:anim>
                                    <p:anim from="0" to="-1.0" calcmode="lin" valueType="num">
                                      <p:cBhvr>
                                        <p:cTn id="44" dur="200" decel="50000" autoRev="1" fill="hold">
                                          <p:stCondLst>
                                            <p:cond delay="600"/>
                                          </p:stCondLst>
                                        </p:cTn>
                                        <p:tgtEl>
                                          <p:spTgt spid="2768899">
                                            <p:txEl>
                                              <p:pRg st="5" end="5"/>
                                            </p:txEl>
                                          </p:spTgt>
                                        </p:tgtEl>
                                        <p:attrNameLst>
                                          <p:attrName>xshear</p:attrName>
                                        </p:attrNameLst>
                                      </p:cBhvr>
                                    </p:anim>
                                    <p:animScale>
                                      <p:cBhvr>
                                        <p:cTn id="45" dur="200" decel="100000" autoRev="1" fill="hold">
                                          <p:stCondLst>
                                            <p:cond delay="600"/>
                                          </p:stCondLst>
                                        </p:cTn>
                                        <p:tgtEl>
                                          <p:spTgt spid="2768899">
                                            <p:txEl>
                                              <p:pRg st="5" end="5"/>
                                            </p:txEl>
                                          </p:spTgt>
                                        </p:tgtEl>
                                      </p:cBhvr>
                                      <p:from x="100000" y="100000"/>
                                      <p:to x="80000" y="100000"/>
                                    </p:animScale>
                                    <p:anim by="(#ppt_h/3+#ppt_w*0.1)" calcmode="lin" valueType="num">
                                      <p:cBhvr additive="sum">
                                        <p:cTn id="46" dur="200" decel="100000" autoRev="1" fill="hold">
                                          <p:stCondLst>
                                            <p:cond delay="600"/>
                                          </p:stCondLst>
                                        </p:cTn>
                                        <p:tgtEl>
                                          <p:spTgt spid="2768899">
                                            <p:txEl>
                                              <p:pRg st="5" end="5"/>
                                            </p:txEl>
                                          </p:spTgt>
                                        </p:tgtEl>
                                        <p:attrNameLst>
                                          <p:attrName>ppt_x</p:attrName>
                                        </p:attrNameLst>
                                      </p:cBhvr>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34" presetClass="entr" presetSubtype="0" fill="hold" nodeType="clickEffect">
                                  <p:stCondLst>
                                    <p:cond delay="0"/>
                                  </p:stCondLst>
                                  <p:childTnLst>
                                    <p:set>
                                      <p:cBhvr>
                                        <p:cTn id="50" dur="1" fill="hold">
                                          <p:stCondLst>
                                            <p:cond delay="0"/>
                                          </p:stCondLst>
                                        </p:cTn>
                                        <p:tgtEl>
                                          <p:spTgt spid="2768899">
                                            <p:txEl>
                                              <p:pRg st="6" end="6"/>
                                            </p:txEl>
                                          </p:spTgt>
                                        </p:tgtEl>
                                        <p:attrNameLst>
                                          <p:attrName>style.visibility</p:attrName>
                                        </p:attrNameLst>
                                      </p:cBhvr>
                                      <p:to>
                                        <p:strVal val="visible"/>
                                      </p:to>
                                    </p:set>
                                    <p:anim from="(-#ppt_w/2)" to="(#ppt_x)" calcmode="lin" valueType="num">
                                      <p:cBhvr>
                                        <p:cTn id="51" dur="600" fill="hold">
                                          <p:stCondLst>
                                            <p:cond delay="0"/>
                                          </p:stCondLst>
                                        </p:cTn>
                                        <p:tgtEl>
                                          <p:spTgt spid="2768899">
                                            <p:txEl>
                                              <p:pRg st="6" end="6"/>
                                            </p:txEl>
                                          </p:spTgt>
                                        </p:tgtEl>
                                        <p:attrNameLst>
                                          <p:attrName>ppt_x</p:attrName>
                                        </p:attrNameLst>
                                      </p:cBhvr>
                                    </p:anim>
                                    <p:anim from="0" to="-1.0" calcmode="lin" valueType="num">
                                      <p:cBhvr>
                                        <p:cTn id="52" dur="200" decel="50000" autoRev="1" fill="hold">
                                          <p:stCondLst>
                                            <p:cond delay="600"/>
                                          </p:stCondLst>
                                        </p:cTn>
                                        <p:tgtEl>
                                          <p:spTgt spid="2768899">
                                            <p:txEl>
                                              <p:pRg st="6" end="6"/>
                                            </p:txEl>
                                          </p:spTgt>
                                        </p:tgtEl>
                                        <p:attrNameLst>
                                          <p:attrName>xshear</p:attrName>
                                        </p:attrNameLst>
                                      </p:cBhvr>
                                    </p:anim>
                                    <p:animScale>
                                      <p:cBhvr>
                                        <p:cTn id="53" dur="200" decel="100000" autoRev="1" fill="hold">
                                          <p:stCondLst>
                                            <p:cond delay="600"/>
                                          </p:stCondLst>
                                        </p:cTn>
                                        <p:tgtEl>
                                          <p:spTgt spid="2768899">
                                            <p:txEl>
                                              <p:pRg st="6" end="6"/>
                                            </p:txEl>
                                          </p:spTgt>
                                        </p:tgtEl>
                                      </p:cBhvr>
                                      <p:from x="100000" y="100000"/>
                                      <p:to x="80000" y="100000"/>
                                    </p:animScale>
                                    <p:anim by="(#ppt_h/3+#ppt_w*0.1)" calcmode="lin" valueType="num">
                                      <p:cBhvr additive="sum">
                                        <p:cTn id="54" dur="200" decel="100000" autoRev="1" fill="hold">
                                          <p:stCondLst>
                                            <p:cond delay="600"/>
                                          </p:stCondLst>
                                        </p:cTn>
                                        <p:tgtEl>
                                          <p:spTgt spid="2768899">
                                            <p:txEl>
                                              <p:pRg st="6" end="6"/>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fld id="{FBCD38D2-A66D-904A-8A62-6701B311B32F}" type="slidenum">
              <a:rPr lang="en-US" altLang="x-none" sz="1400" i="0">
                <a:latin typeface="Arial" charset="0"/>
              </a:rPr>
              <a:pPr eaLnBrk="1" hangingPunct="1"/>
              <a:t>22</a:t>
            </a:fld>
            <a:endParaRPr lang="en-US" altLang="x-none" sz="1400" i="0">
              <a:latin typeface="Arial" charset="0"/>
            </a:endParaRPr>
          </a:p>
        </p:txBody>
      </p:sp>
      <p:sp>
        <p:nvSpPr>
          <p:cNvPr id="100354" name="Rectangle 2"/>
          <p:cNvSpPr>
            <a:spLocks noGrp="1" noChangeArrowheads="1"/>
          </p:cNvSpPr>
          <p:nvPr>
            <p:ph type="title"/>
          </p:nvPr>
        </p:nvSpPr>
        <p:spPr/>
        <p:txBody>
          <a:bodyPr/>
          <a:lstStyle/>
          <a:p>
            <a:pPr eaLnBrk="1" hangingPunct="1"/>
            <a:r>
              <a:rPr lang="en-US" altLang="x-none" dirty="0"/>
              <a:t>Lecture 23: Linear Probing</a:t>
            </a:r>
          </a:p>
        </p:txBody>
      </p:sp>
      <p:sp>
        <p:nvSpPr>
          <p:cNvPr id="2769923" name="Rectangle 3"/>
          <p:cNvSpPr>
            <a:spLocks noGrp="1" noChangeArrowheads="1"/>
          </p:cNvSpPr>
          <p:nvPr>
            <p:ph type="body" idx="1"/>
          </p:nvPr>
        </p:nvSpPr>
        <p:spPr/>
        <p:txBody>
          <a:bodyPr/>
          <a:lstStyle/>
          <a:p>
            <a:pPr eaLnBrk="1" hangingPunct="1"/>
            <a:r>
              <a:rPr lang="en-US" altLang="x-none"/>
              <a:t>Back to Collision Resolution</a:t>
            </a:r>
          </a:p>
          <a:p>
            <a:pPr lvl="1" eaLnBrk="1" hangingPunct="1"/>
            <a:r>
              <a:rPr lang="en-US" altLang="x-none"/>
              <a:t>Open Addressing</a:t>
            </a:r>
          </a:p>
          <a:p>
            <a:pPr lvl="2" eaLnBrk="1" hangingPunct="1"/>
            <a:r>
              <a:rPr lang="en-US" altLang="x-none"/>
              <a:t>The simplest open addressing scheme is </a:t>
            </a:r>
            <a:r>
              <a:rPr lang="en-US" altLang="x-none">
                <a:solidFill>
                  <a:srgbClr val="FF0000"/>
                </a:solidFill>
              </a:rPr>
              <a:t>Linear Probing</a:t>
            </a:r>
          </a:p>
          <a:p>
            <a:pPr lvl="3" eaLnBrk="1" hangingPunct="1"/>
            <a:r>
              <a:rPr lang="en-US" altLang="x-none"/>
              <a:t>Idea: If a collision occurs at location i, try (in sequence) locations i+1, i+2, … (</a:t>
            </a:r>
            <a:r>
              <a:rPr lang="en-US" altLang="x-none" b="1"/>
              <a:t>mod M</a:t>
            </a:r>
            <a:r>
              <a:rPr lang="en-US" altLang="x-none"/>
              <a:t>) until the collision </a:t>
            </a:r>
            <a:r>
              <a:rPr lang="en-US" altLang="x-none" b="1"/>
              <a:t>is resolved</a:t>
            </a:r>
          </a:p>
          <a:p>
            <a:pPr lvl="3" eaLnBrk="1" hangingPunct="1"/>
            <a:r>
              <a:rPr lang="en-US" altLang="x-none"/>
              <a:t>For Insert:</a:t>
            </a:r>
          </a:p>
          <a:p>
            <a:pPr lvl="4" eaLnBrk="1" hangingPunct="1"/>
            <a:r>
              <a:rPr lang="en-US" altLang="x-none"/>
              <a:t>Collision is resolved when an </a:t>
            </a:r>
            <a:r>
              <a:rPr lang="en-US" altLang="x-none">
                <a:solidFill>
                  <a:srgbClr val="FF0000"/>
                </a:solidFill>
              </a:rPr>
              <a:t>empty location is found</a:t>
            </a:r>
          </a:p>
          <a:p>
            <a:pPr lvl="3" eaLnBrk="1" hangingPunct="1"/>
            <a:r>
              <a:rPr lang="en-US" altLang="x-none"/>
              <a:t>For Find:</a:t>
            </a:r>
          </a:p>
          <a:p>
            <a:pPr lvl="4" eaLnBrk="1" hangingPunct="1"/>
            <a:r>
              <a:rPr lang="en-US" altLang="x-none"/>
              <a:t>Collision is resolved (</a:t>
            </a:r>
            <a:r>
              <a:rPr lang="en-US" altLang="x-none" b="1"/>
              <a:t>found</a:t>
            </a:r>
            <a:r>
              <a:rPr lang="en-US" altLang="x-none"/>
              <a:t>) when the </a:t>
            </a:r>
            <a:r>
              <a:rPr lang="en-US" altLang="x-none">
                <a:solidFill>
                  <a:srgbClr val="FF0000"/>
                </a:solidFill>
              </a:rPr>
              <a:t>item is found</a:t>
            </a:r>
          </a:p>
          <a:p>
            <a:pPr lvl="4" eaLnBrk="1" hangingPunct="1"/>
            <a:r>
              <a:rPr lang="en-US" altLang="x-none"/>
              <a:t>Collision is resolved (</a:t>
            </a:r>
            <a:r>
              <a:rPr lang="en-US" altLang="x-none" b="1"/>
              <a:t>not found</a:t>
            </a:r>
            <a:r>
              <a:rPr lang="en-US" altLang="x-none"/>
              <a:t>) when an </a:t>
            </a:r>
            <a:r>
              <a:rPr lang="en-US" altLang="x-none">
                <a:solidFill>
                  <a:srgbClr val="FF0000"/>
                </a:solidFill>
              </a:rPr>
              <a:t>empty location is found</a:t>
            </a:r>
            <a:r>
              <a:rPr lang="en-US" altLang="x-none"/>
              <a:t>, or when </a:t>
            </a:r>
            <a:r>
              <a:rPr lang="en-US" altLang="x-none">
                <a:solidFill>
                  <a:srgbClr val="FF0000"/>
                </a:solidFill>
              </a:rPr>
              <a:t>index circles back to i</a:t>
            </a:r>
          </a:p>
          <a:p>
            <a:pPr lvl="3" eaLnBrk="1" hangingPunct="1"/>
            <a:r>
              <a:rPr lang="en-US" altLang="x-none"/>
              <a:t>Look at an example</a:t>
            </a:r>
          </a:p>
        </p:txBody>
      </p:sp>
      <p:pic>
        <p:nvPicPr>
          <p:cNvPr id="3" name="Audio 2">
            <a:hlinkClick r:id="" action="ppaction://media"/>
            <a:extLst>
              <a:ext uri="{FF2B5EF4-FFF2-40B4-BE49-F238E27FC236}">
                <a16:creationId xmlns:a16="http://schemas.microsoft.com/office/drawing/2014/main" id="{4D03C5ED-4C81-6C48-A47B-60A4607732F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494677081"/>
      </p:ext>
    </p:extLst>
  </p:cSld>
  <p:clrMapOvr>
    <a:masterClrMapping/>
  </p:clrMapOvr>
  <mc:AlternateContent xmlns:mc="http://schemas.openxmlformats.org/markup-compatibility/2006" xmlns:p14="http://schemas.microsoft.com/office/powerpoint/2010/main">
    <mc:Choice Requires="p14">
      <p:transition spd="slow" p14:dur="2000" advTm="88978"/>
    </mc:Choice>
    <mc:Fallback xmlns="">
      <p:transition spd="slow" advTm="88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3" presetClass="entr" presetSubtype="0" fill="hold" nodeType="clickEffect">
                                  <p:stCondLst>
                                    <p:cond delay="0"/>
                                  </p:stCondLst>
                                  <p:childTnLst>
                                    <p:set>
                                      <p:cBhvr>
                                        <p:cTn id="10" dur="1" fill="hold">
                                          <p:stCondLst>
                                            <p:cond delay="0"/>
                                          </p:stCondLst>
                                        </p:cTn>
                                        <p:tgtEl>
                                          <p:spTgt spid="2769923">
                                            <p:txEl>
                                              <p:pRg st="3" end="3"/>
                                            </p:txEl>
                                          </p:spTgt>
                                        </p:tgtEl>
                                        <p:attrNameLst>
                                          <p:attrName>style.visibility</p:attrName>
                                        </p:attrNameLst>
                                      </p:cBhvr>
                                      <p:to>
                                        <p:strVal val="visible"/>
                                      </p:to>
                                    </p:set>
                                    <p:animEffect transition="in" filter="fade">
                                      <p:cBhvr>
                                        <p:cTn id="11" dur="100"/>
                                        <p:tgtEl>
                                          <p:spTgt spid="2769923">
                                            <p:txEl>
                                              <p:pRg st="3" end="3"/>
                                            </p:txEl>
                                          </p:spTgt>
                                        </p:tgtEl>
                                      </p:cBhvr>
                                    </p:animEffect>
                                    <p:anim calcmode="lin" valueType="num">
                                      <p:cBhvr>
                                        <p:cTn id="12" dur="400" fill="hold"/>
                                        <p:tgtEl>
                                          <p:spTgt spid="2769923">
                                            <p:txEl>
                                              <p:pRg st="3" end="3"/>
                                            </p:txEl>
                                          </p:spTgt>
                                        </p:tgtEl>
                                        <p:attrNameLst>
                                          <p:attrName>ppt_x</p:attrName>
                                        </p:attrNameLst>
                                      </p:cBhvr>
                                      <p:tavLst>
                                        <p:tav tm="0">
                                          <p:val>
                                            <p:strVal val="#ppt_x"/>
                                          </p:val>
                                        </p:tav>
                                        <p:tav tm="100000">
                                          <p:val>
                                            <p:strVal val="#ppt_x"/>
                                          </p:val>
                                        </p:tav>
                                      </p:tavLst>
                                    </p:anim>
                                    <p:anim calcmode="lin" valueType="num">
                                      <p:cBhvr>
                                        <p:cTn id="13" dur="400" fill="hold"/>
                                        <p:tgtEl>
                                          <p:spTgt spid="2769923">
                                            <p:txEl>
                                              <p:pRg st="3" end="3"/>
                                            </p:txEl>
                                          </p:spTgt>
                                        </p:tgtEl>
                                        <p:attrNameLst>
                                          <p:attrName>ppt_y</p:attrName>
                                        </p:attrNameLst>
                                      </p:cBhvr>
                                      <p:tavLst>
                                        <p:tav tm="0">
                                          <p:val>
                                            <p:strVal val="#ppt_y+0.31"/>
                                          </p:val>
                                        </p:tav>
                                        <p:tav tm="100000">
                                          <p:val>
                                            <p:strVal val="#ppt_y+0.31"/>
                                          </p:val>
                                        </p:tav>
                                      </p:tavLst>
                                    </p:anim>
                                    <p:anim calcmode="lin" valueType="num">
                                      <p:cBhvr>
                                        <p:cTn id="14" dur="600" decel="50000" fill="hold">
                                          <p:stCondLst>
                                            <p:cond delay="400"/>
                                          </p:stCondLst>
                                        </p:cTn>
                                        <p:tgtEl>
                                          <p:spTgt spid="276992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5" dur="600" decel="50000" fill="hold">
                                          <p:stCondLst>
                                            <p:cond delay="400"/>
                                          </p:stCondLst>
                                        </p:cTn>
                                        <p:tgtEl>
                                          <p:spTgt spid="276992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3" presetClass="entr" presetSubtype="0" fill="hold" nodeType="clickEffect">
                                  <p:stCondLst>
                                    <p:cond delay="0"/>
                                  </p:stCondLst>
                                  <p:childTnLst>
                                    <p:set>
                                      <p:cBhvr>
                                        <p:cTn id="19" dur="1" fill="hold">
                                          <p:stCondLst>
                                            <p:cond delay="0"/>
                                          </p:stCondLst>
                                        </p:cTn>
                                        <p:tgtEl>
                                          <p:spTgt spid="2769923">
                                            <p:txEl>
                                              <p:pRg st="4" end="4"/>
                                            </p:txEl>
                                          </p:spTgt>
                                        </p:tgtEl>
                                        <p:attrNameLst>
                                          <p:attrName>style.visibility</p:attrName>
                                        </p:attrNameLst>
                                      </p:cBhvr>
                                      <p:to>
                                        <p:strVal val="visible"/>
                                      </p:to>
                                    </p:set>
                                    <p:animEffect transition="in" filter="fade">
                                      <p:cBhvr>
                                        <p:cTn id="20" dur="100"/>
                                        <p:tgtEl>
                                          <p:spTgt spid="2769923">
                                            <p:txEl>
                                              <p:pRg st="4" end="4"/>
                                            </p:txEl>
                                          </p:spTgt>
                                        </p:tgtEl>
                                      </p:cBhvr>
                                    </p:animEffect>
                                    <p:anim calcmode="lin" valueType="num">
                                      <p:cBhvr>
                                        <p:cTn id="21" dur="400" fill="hold"/>
                                        <p:tgtEl>
                                          <p:spTgt spid="2769923">
                                            <p:txEl>
                                              <p:pRg st="4" end="4"/>
                                            </p:txEl>
                                          </p:spTgt>
                                        </p:tgtEl>
                                        <p:attrNameLst>
                                          <p:attrName>ppt_x</p:attrName>
                                        </p:attrNameLst>
                                      </p:cBhvr>
                                      <p:tavLst>
                                        <p:tav tm="0">
                                          <p:val>
                                            <p:strVal val="#ppt_x"/>
                                          </p:val>
                                        </p:tav>
                                        <p:tav tm="100000">
                                          <p:val>
                                            <p:strVal val="#ppt_x"/>
                                          </p:val>
                                        </p:tav>
                                      </p:tavLst>
                                    </p:anim>
                                    <p:anim calcmode="lin" valueType="num">
                                      <p:cBhvr>
                                        <p:cTn id="22" dur="400" fill="hold"/>
                                        <p:tgtEl>
                                          <p:spTgt spid="2769923">
                                            <p:txEl>
                                              <p:pRg st="4" end="4"/>
                                            </p:txEl>
                                          </p:spTgt>
                                        </p:tgtEl>
                                        <p:attrNameLst>
                                          <p:attrName>ppt_y</p:attrName>
                                        </p:attrNameLst>
                                      </p:cBhvr>
                                      <p:tavLst>
                                        <p:tav tm="0">
                                          <p:val>
                                            <p:strVal val="#ppt_y+0.31"/>
                                          </p:val>
                                        </p:tav>
                                        <p:tav tm="100000">
                                          <p:val>
                                            <p:strVal val="#ppt_y+0.31"/>
                                          </p:val>
                                        </p:tav>
                                      </p:tavLst>
                                    </p:anim>
                                    <p:anim calcmode="lin" valueType="num">
                                      <p:cBhvr>
                                        <p:cTn id="23" dur="600" decel="50000" fill="hold">
                                          <p:stCondLst>
                                            <p:cond delay="400"/>
                                          </p:stCondLst>
                                        </p:cTn>
                                        <p:tgtEl>
                                          <p:spTgt spid="2769923">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 dur="600" decel="50000" fill="hold">
                                          <p:stCondLst>
                                            <p:cond delay="400"/>
                                          </p:stCondLst>
                                        </p:cTn>
                                        <p:tgtEl>
                                          <p:spTgt spid="2769923">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3" presetClass="entr" presetSubtype="0" fill="hold" nodeType="clickEffect">
                                  <p:stCondLst>
                                    <p:cond delay="0"/>
                                  </p:stCondLst>
                                  <p:childTnLst>
                                    <p:set>
                                      <p:cBhvr>
                                        <p:cTn id="28" dur="1" fill="hold">
                                          <p:stCondLst>
                                            <p:cond delay="0"/>
                                          </p:stCondLst>
                                        </p:cTn>
                                        <p:tgtEl>
                                          <p:spTgt spid="2769923">
                                            <p:txEl>
                                              <p:pRg st="5" end="5"/>
                                            </p:txEl>
                                          </p:spTgt>
                                        </p:tgtEl>
                                        <p:attrNameLst>
                                          <p:attrName>style.visibility</p:attrName>
                                        </p:attrNameLst>
                                      </p:cBhvr>
                                      <p:to>
                                        <p:strVal val="visible"/>
                                      </p:to>
                                    </p:set>
                                    <p:animEffect transition="in" filter="fade">
                                      <p:cBhvr>
                                        <p:cTn id="29" dur="100"/>
                                        <p:tgtEl>
                                          <p:spTgt spid="2769923">
                                            <p:txEl>
                                              <p:pRg st="5" end="5"/>
                                            </p:txEl>
                                          </p:spTgt>
                                        </p:tgtEl>
                                      </p:cBhvr>
                                    </p:animEffect>
                                    <p:anim calcmode="lin" valueType="num">
                                      <p:cBhvr>
                                        <p:cTn id="30" dur="400" fill="hold"/>
                                        <p:tgtEl>
                                          <p:spTgt spid="2769923">
                                            <p:txEl>
                                              <p:pRg st="5" end="5"/>
                                            </p:txEl>
                                          </p:spTgt>
                                        </p:tgtEl>
                                        <p:attrNameLst>
                                          <p:attrName>ppt_x</p:attrName>
                                        </p:attrNameLst>
                                      </p:cBhvr>
                                      <p:tavLst>
                                        <p:tav tm="0">
                                          <p:val>
                                            <p:strVal val="#ppt_x"/>
                                          </p:val>
                                        </p:tav>
                                        <p:tav tm="100000">
                                          <p:val>
                                            <p:strVal val="#ppt_x"/>
                                          </p:val>
                                        </p:tav>
                                      </p:tavLst>
                                    </p:anim>
                                    <p:anim calcmode="lin" valueType="num">
                                      <p:cBhvr>
                                        <p:cTn id="31" dur="400" fill="hold"/>
                                        <p:tgtEl>
                                          <p:spTgt spid="2769923">
                                            <p:txEl>
                                              <p:pRg st="5" end="5"/>
                                            </p:txEl>
                                          </p:spTgt>
                                        </p:tgtEl>
                                        <p:attrNameLst>
                                          <p:attrName>ppt_y</p:attrName>
                                        </p:attrNameLst>
                                      </p:cBhvr>
                                      <p:tavLst>
                                        <p:tav tm="0">
                                          <p:val>
                                            <p:strVal val="#ppt_y+0.31"/>
                                          </p:val>
                                        </p:tav>
                                        <p:tav tm="100000">
                                          <p:val>
                                            <p:strVal val="#ppt_y+0.31"/>
                                          </p:val>
                                        </p:tav>
                                      </p:tavLst>
                                    </p:anim>
                                    <p:anim calcmode="lin" valueType="num">
                                      <p:cBhvr>
                                        <p:cTn id="32" dur="600" decel="50000" fill="hold">
                                          <p:stCondLst>
                                            <p:cond delay="400"/>
                                          </p:stCondLst>
                                        </p:cTn>
                                        <p:tgtEl>
                                          <p:spTgt spid="2769923">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600" decel="50000" fill="hold">
                                          <p:stCondLst>
                                            <p:cond delay="400"/>
                                          </p:stCondLst>
                                        </p:cTn>
                                        <p:tgtEl>
                                          <p:spTgt spid="2769923">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43" presetClass="entr" presetSubtype="0" fill="hold" nodeType="clickEffect">
                                  <p:stCondLst>
                                    <p:cond delay="0"/>
                                  </p:stCondLst>
                                  <p:childTnLst>
                                    <p:set>
                                      <p:cBhvr>
                                        <p:cTn id="37" dur="1" fill="hold">
                                          <p:stCondLst>
                                            <p:cond delay="0"/>
                                          </p:stCondLst>
                                        </p:cTn>
                                        <p:tgtEl>
                                          <p:spTgt spid="2769923">
                                            <p:txEl>
                                              <p:pRg st="6" end="6"/>
                                            </p:txEl>
                                          </p:spTgt>
                                        </p:tgtEl>
                                        <p:attrNameLst>
                                          <p:attrName>style.visibility</p:attrName>
                                        </p:attrNameLst>
                                      </p:cBhvr>
                                      <p:to>
                                        <p:strVal val="visible"/>
                                      </p:to>
                                    </p:set>
                                    <p:animEffect transition="in" filter="fade">
                                      <p:cBhvr>
                                        <p:cTn id="38" dur="100"/>
                                        <p:tgtEl>
                                          <p:spTgt spid="2769923">
                                            <p:txEl>
                                              <p:pRg st="6" end="6"/>
                                            </p:txEl>
                                          </p:spTgt>
                                        </p:tgtEl>
                                      </p:cBhvr>
                                    </p:animEffect>
                                    <p:anim calcmode="lin" valueType="num">
                                      <p:cBhvr>
                                        <p:cTn id="39" dur="400" fill="hold"/>
                                        <p:tgtEl>
                                          <p:spTgt spid="2769923">
                                            <p:txEl>
                                              <p:pRg st="6" end="6"/>
                                            </p:txEl>
                                          </p:spTgt>
                                        </p:tgtEl>
                                        <p:attrNameLst>
                                          <p:attrName>ppt_x</p:attrName>
                                        </p:attrNameLst>
                                      </p:cBhvr>
                                      <p:tavLst>
                                        <p:tav tm="0">
                                          <p:val>
                                            <p:strVal val="#ppt_x"/>
                                          </p:val>
                                        </p:tav>
                                        <p:tav tm="100000">
                                          <p:val>
                                            <p:strVal val="#ppt_x"/>
                                          </p:val>
                                        </p:tav>
                                      </p:tavLst>
                                    </p:anim>
                                    <p:anim calcmode="lin" valueType="num">
                                      <p:cBhvr>
                                        <p:cTn id="40" dur="400" fill="hold"/>
                                        <p:tgtEl>
                                          <p:spTgt spid="2769923">
                                            <p:txEl>
                                              <p:pRg st="6" end="6"/>
                                            </p:txEl>
                                          </p:spTgt>
                                        </p:tgtEl>
                                        <p:attrNameLst>
                                          <p:attrName>ppt_y</p:attrName>
                                        </p:attrNameLst>
                                      </p:cBhvr>
                                      <p:tavLst>
                                        <p:tav tm="0">
                                          <p:val>
                                            <p:strVal val="#ppt_y+0.31"/>
                                          </p:val>
                                        </p:tav>
                                        <p:tav tm="100000">
                                          <p:val>
                                            <p:strVal val="#ppt_y+0.31"/>
                                          </p:val>
                                        </p:tav>
                                      </p:tavLst>
                                    </p:anim>
                                    <p:anim calcmode="lin" valueType="num">
                                      <p:cBhvr>
                                        <p:cTn id="41" dur="600" decel="50000" fill="hold">
                                          <p:stCondLst>
                                            <p:cond delay="400"/>
                                          </p:stCondLst>
                                        </p:cTn>
                                        <p:tgtEl>
                                          <p:spTgt spid="2769923">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2" dur="600" decel="50000" fill="hold">
                                          <p:stCondLst>
                                            <p:cond delay="400"/>
                                          </p:stCondLst>
                                        </p:cTn>
                                        <p:tgtEl>
                                          <p:spTgt spid="2769923">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43" presetClass="entr" presetSubtype="0" fill="hold" nodeType="clickEffect">
                                  <p:stCondLst>
                                    <p:cond delay="0"/>
                                  </p:stCondLst>
                                  <p:childTnLst>
                                    <p:set>
                                      <p:cBhvr>
                                        <p:cTn id="46" dur="1" fill="hold">
                                          <p:stCondLst>
                                            <p:cond delay="0"/>
                                          </p:stCondLst>
                                        </p:cTn>
                                        <p:tgtEl>
                                          <p:spTgt spid="2769923">
                                            <p:txEl>
                                              <p:pRg st="7" end="7"/>
                                            </p:txEl>
                                          </p:spTgt>
                                        </p:tgtEl>
                                        <p:attrNameLst>
                                          <p:attrName>style.visibility</p:attrName>
                                        </p:attrNameLst>
                                      </p:cBhvr>
                                      <p:to>
                                        <p:strVal val="visible"/>
                                      </p:to>
                                    </p:set>
                                    <p:animEffect transition="in" filter="fade">
                                      <p:cBhvr>
                                        <p:cTn id="47" dur="100"/>
                                        <p:tgtEl>
                                          <p:spTgt spid="2769923">
                                            <p:txEl>
                                              <p:pRg st="7" end="7"/>
                                            </p:txEl>
                                          </p:spTgt>
                                        </p:tgtEl>
                                      </p:cBhvr>
                                    </p:animEffect>
                                    <p:anim calcmode="lin" valueType="num">
                                      <p:cBhvr>
                                        <p:cTn id="48" dur="400" fill="hold"/>
                                        <p:tgtEl>
                                          <p:spTgt spid="2769923">
                                            <p:txEl>
                                              <p:pRg st="7" end="7"/>
                                            </p:txEl>
                                          </p:spTgt>
                                        </p:tgtEl>
                                        <p:attrNameLst>
                                          <p:attrName>ppt_x</p:attrName>
                                        </p:attrNameLst>
                                      </p:cBhvr>
                                      <p:tavLst>
                                        <p:tav tm="0">
                                          <p:val>
                                            <p:strVal val="#ppt_x"/>
                                          </p:val>
                                        </p:tav>
                                        <p:tav tm="100000">
                                          <p:val>
                                            <p:strVal val="#ppt_x"/>
                                          </p:val>
                                        </p:tav>
                                      </p:tavLst>
                                    </p:anim>
                                    <p:anim calcmode="lin" valueType="num">
                                      <p:cBhvr>
                                        <p:cTn id="49" dur="400" fill="hold"/>
                                        <p:tgtEl>
                                          <p:spTgt spid="2769923">
                                            <p:txEl>
                                              <p:pRg st="7" end="7"/>
                                            </p:txEl>
                                          </p:spTgt>
                                        </p:tgtEl>
                                        <p:attrNameLst>
                                          <p:attrName>ppt_y</p:attrName>
                                        </p:attrNameLst>
                                      </p:cBhvr>
                                      <p:tavLst>
                                        <p:tav tm="0">
                                          <p:val>
                                            <p:strVal val="#ppt_y+0.31"/>
                                          </p:val>
                                        </p:tav>
                                        <p:tav tm="100000">
                                          <p:val>
                                            <p:strVal val="#ppt_y+0.31"/>
                                          </p:val>
                                        </p:tav>
                                      </p:tavLst>
                                    </p:anim>
                                    <p:anim calcmode="lin" valueType="num">
                                      <p:cBhvr>
                                        <p:cTn id="50" dur="600" decel="50000" fill="hold">
                                          <p:stCondLst>
                                            <p:cond delay="400"/>
                                          </p:stCondLst>
                                        </p:cTn>
                                        <p:tgtEl>
                                          <p:spTgt spid="2769923">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1" dur="600" decel="50000" fill="hold">
                                          <p:stCondLst>
                                            <p:cond delay="400"/>
                                          </p:stCondLst>
                                        </p:cTn>
                                        <p:tgtEl>
                                          <p:spTgt spid="2769923">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3" presetClass="entr" presetSubtype="0" fill="hold" nodeType="clickEffect">
                                  <p:stCondLst>
                                    <p:cond delay="0"/>
                                  </p:stCondLst>
                                  <p:childTnLst>
                                    <p:set>
                                      <p:cBhvr>
                                        <p:cTn id="55" dur="1" fill="hold">
                                          <p:stCondLst>
                                            <p:cond delay="0"/>
                                          </p:stCondLst>
                                        </p:cTn>
                                        <p:tgtEl>
                                          <p:spTgt spid="2769923">
                                            <p:txEl>
                                              <p:pRg st="8" end="8"/>
                                            </p:txEl>
                                          </p:spTgt>
                                        </p:tgtEl>
                                        <p:attrNameLst>
                                          <p:attrName>style.visibility</p:attrName>
                                        </p:attrNameLst>
                                      </p:cBhvr>
                                      <p:to>
                                        <p:strVal val="visible"/>
                                      </p:to>
                                    </p:set>
                                    <p:animEffect transition="in" filter="fade">
                                      <p:cBhvr>
                                        <p:cTn id="56" dur="100"/>
                                        <p:tgtEl>
                                          <p:spTgt spid="2769923">
                                            <p:txEl>
                                              <p:pRg st="8" end="8"/>
                                            </p:txEl>
                                          </p:spTgt>
                                        </p:tgtEl>
                                      </p:cBhvr>
                                    </p:animEffect>
                                    <p:anim calcmode="lin" valueType="num">
                                      <p:cBhvr>
                                        <p:cTn id="57" dur="400" fill="hold"/>
                                        <p:tgtEl>
                                          <p:spTgt spid="2769923">
                                            <p:txEl>
                                              <p:pRg st="8" end="8"/>
                                            </p:txEl>
                                          </p:spTgt>
                                        </p:tgtEl>
                                        <p:attrNameLst>
                                          <p:attrName>ppt_x</p:attrName>
                                        </p:attrNameLst>
                                      </p:cBhvr>
                                      <p:tavLst>
                                        <p:tav tm="0">
                                          <p:val>
                                            <p:strVal val="#ppt_x"/>
                                          </p:val>
                                        </p:tav>
                                        <p:tav tm="100000">
                                          <p:val>
                                            <p:strVal val="#ppt_x"/>
                                          </p:val>
                                        </p:tav>
                                      </p:tavLst>
                                    </p:anim>
                                    <p:anim calcmode="lin" valueType="num">
                                      <p:cBhvr>
                                        <p:cTn id="58" dur="400" fill="hold"/>
                                        <p:tgtEl>
                                          <p:spTgt spid="2769923">
                                            <p:txEl>
                                              <p:pRg st="8" end="8"/>
                                            </p:txEl>
                                          </p:spTgt>
                                        </p:tgtEl>
                                        <p:attrNameLst>
                                          <p:attrName>ppt_y</p:attrName>
                                        </p:attrNameLst>
                                      </p:cBhvr>
                                      <p:tavLst>
                                        <p:tav tm="0">
                                          <p:val>
                                            <p:strVal val="#ppt_y+0.31"/>
                                          </p:val>
                                        </p:tav>
                                        <p:tav tm="100000">
                                          <p:val>
                                            <p:strVal val="#ppt_y+0.31"/>
                                          </p:val>
                                        </p:tav>
                                      </p:tavLst>
                                    </p:anim>
                                    <p:anim calcmode="lin" valueType="num">
                                      <p:cBhvr>
                                        <p:cTn id="59" dur="600" decel="50000" fill="hold">
                                          <p:stCondLst>
                                            <p:cond delay="400"/>
                                          </p:stCondLst>
                                        </p:cTn>
                                        <p:tgtEl>
                                          <p:spTgt spid="2769923">
                                            <p:txEl>
                                              <p:pRg st="8" end="8"/>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0" dur="600" decel="50000" fill="hold">
                                          <p:stCondLst>
                                            <p:cond delay="400"/>
                                          </p:stCondLst>
                                        </p:cTn>
                                        <p:tgtEl>
                                          <p:spTgt spid="2769923">
                                            <p:txEl>
                                              <p:pRg st="8" end="8"/>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43" presetClass="entr" presetSubtype="0" fill="hold" nodeType="clickEffect">
                                  <p:stCondLst>
                                    <p:cond delay="0"/>
                                  </p:stCondLst>
                                  <p:childTnLst>
                                    <p:set>
                                      <p:cBhvr>
                                        <p:cTn id="64" dur="1" fill="hold">
                                          <p:stCondLst>
                                            <p:cond delay="0"/>
                                          </p:stCondLst>
                                        </p:cTn>
                                        <p:tgtEl>
                                          <p:spTgt spid="2769923">
                                            <p:txEl>
                                              <p:pRg st="9" end="9"/>
                                            </p:txEl>
                                          </p:spTgt>
                                        </p:tgtEl>
                                        <p:attrNameLst>
                                          <p:attrName>style.visibility</p:attrName>
                                        </p:attrNameLst>
                                      </p:cBhvr>
                                      <p:to>
                                        <p:strVal val="visible"/>
                                      </p:to>
                                    </p:set>
                                    <p:animEffect transition="in" filter="fade">
                                      <p:cBhvr>
                                        <p:cTn id="65" dur="100"/>
                                        <p:tgtEl>
                                          <p:spTgt spid="2769923">
                                            <p:txEl>
                                              <p:pRg st="9" end="9"/>
                                            </p:txEl>
                                          </p:spTgt>
                                        </p:tgtEl>
                                      </p:cBhvr>
                                    </p:animEffect>
                                    <p:anim calcmode="lin" valueType="num">
                                      <p:cBhvr>
                                        <p:cTn id="66" dur="400" fill="hold"/>
                                        <p:tgtEl>
                                          <p:spTgt spid="2769923">
                                            <p:txEl>
                                              <p:pRg st="9" end="9"/>
                                            </p:txEl>
                                          </p:spTgt>
                                        </p:tgtEl>
                                        <p:attrNameLst>
                                          <p:attrName>ppt_x</p:attrName>
                                        </p:attrNameLst>
                                      </p:cBhvr>
                                      <p:tavLst>
                                        <p:tav tm="0">
                                          <p:val>
                                            <p:strVal val="#ppt_x"/>
                                          </p:val>
                                        </p:tav>
                                        <p:tav tm="100000">
                                          <p:val>
                                            <p:strVal val="#ppt_x"/>
                                          </p:val>
                                        </p:tav>
                                      </p:tavLst>
                                    </p:anim>
                                    <p:anim calcmode="lin" valueType="num">
                                      <p:cBhvr>
                                        <p:cTn id="67" dur="400" fill="hold"/>
                                        <p:tgtEl>
                                          <p:spTgt spid="2769923">
                                            <p:txEl>
                                              <p:pRg st="9" end="9"/>
                                            </p:txEl>
                                          </p:spTgt>
                                        </p:tgtEl>
                                        <p:attrNameLst>
                                          <p:attrName>ppt_y</p:attrName>
                                        </p:attrNameLst>
                                      </p:cBhvr>
                                      <p:tavLst>
                                        <p:tav tm="0">
                                          <p:val>
                                            <p:strVal val="#ppt_y+0.31"/>
                                          </p:val>
                                        </p:tav>
                                        <p:tav tm="100000">
                                          <p:val>
                                            <p:strVal val="#ppt_y+0.31"/>
                                          </p:val>
                                        </p:tav>
                                      </p:tavLst>
                                    </p:anim>
                                    <p:anim calcmode="lin" valueType="num">
                                      <p:cBhvr>
                                        <p:cTn id="68" dur="600" decel="50000" fill="hold">
                                          <p:stCondLst>
                                            <p:cond delay="400"/>
                                          </p:stCondLst>
                                        </p:cTn>
                                        <p:tgtEl>
                                          <p:spTgt spid="2769923">
                                            <p:txEl>
                                              <p:pRg st="9" end="9"/>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9" dur="600" decel="50000" fill="hold">
                                          <p:stCondLst>
                                            <p:cond delay="400"/>
                                          </p:stCondLst>
                                        </p:cTn>
                                        <p:tgtEl>
                                          <p:spTgt spid="2769923">
                                            <p:txEl>
                                              <p:pRg st="9" end="9"/>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0"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a:spLocks noGrp="1"/>
          </p:cNvSpPr>
          <p:nvPr>
            <p:ph type="title"/>
          </p:nvPr>
        </p:nvSpPr>
        <p:spPr/>
        <p:txBody>
          <a:bodyPr/>
          <a:lstStyle/>
          <a:p>
            <a:r>
              <a:rPr lang="en-US" altLang="x-none" dirty="0"/>
              <a:t>Lecture 23: Linear Probing Example</a:t>
            </a:r>
          </a:p>
        </p:txBody>
      </p:sp>
      <p:graphicFrame>
        <p:nvGraphicFramePr>
          <p:cNvPr id="5" name="Content Placeholder 4"/>
          <p:cNvGraphicFramePr>
            <a:graphicFrameLocks noGrp="1"/>
          </p:cNvGraphicFramePr>
          <p:nvPr>
            <p:ph idx="1"/>
          </p:nvPr>
        </p:nvGraphicFramePr>
        <p:xfrm>
          <a:off x="685800" y="838200"/>
          <a:ext cx="3733800" cy="5410200"/>
        </p:xfrm>
        <a:graphic>
          <a:graphicData uri="http://schemas.openxmlformats.org/drawingml/2006/table">
            <a:tbl>
              <a:tblPr/>
              <a:tblGrid>
                <a:gridCol w="12954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tblGrid>
              <a:tr h="450850">
                <a:tc>
                  <a:txBody>
                    <a:bodyPr/>
                    <a:lstStyle>
                      <a:lvl1pPr algn="l" eaLnBrk="0" hangingPunct="0">
                        <a:spcBef>
                          <a:spcPct val="20000"/>
                        </a:spcBef>
                        <a:buClr>
                          <a:schemeClr val="bg1"/>
                        </a:buClr>
                        <a:buSzPct val="120000"/>
                        <a:buFont typeface="Arial" charset="0"/>
                        <a:defRPr sz="2600">
                          <a:solidFill>
                            <a:schemeClr val="bg1"/>
                          </a:solidFill>
                          <a:latin typeface="Tahoma" charset="0"/>
                          <a:ea typeface="ＭＳ Ｐゴシック" charset="-128"/>
                        </a:defRPr>
                      </a:lvl1pPr>
                      <a:lvl2pPr marL="742950" indent="-285750" algn="l" eaLnBrk="0" hangingPunct="0">
                        <a:spcBef>
                          <a:spcPct val="20000"/>
                        </a:spcBef>
                        <a:buClr>
                          <a:schemeClr val="bg1"/>
                        </a:buClr>
                        <a:buSzPct val="85000"/>
                        <a:buFont typeface="Marlett" charset="2"/>
                        <a:defRPr sz="2200">
                          <a:solidFill>
                            <a:schemeClr val="bg1"/>
                          </a:solidFill>
                          <a:latin typeface="Tahoma" charset="0"/>
                          <a:ea typeface="ＭＳ Ｐゴシック" charset="-128"/>
                        </a:defRPr>
                      </a:lvl2pPr>
                      <a:lvl3pPr marL="1143000" indent="-228600" algn="l" eaLnBrk="0" hangingPunct="0">
                        <a:spcBef>
                          <a:spcPct val="20000"/>
                        </a:spcBef>
                        <a:buClr>
                          <a:schemeClr val="bg1"/>
                        </a:buClr>
                        <a:buSzPct val="120000"/>
                        <a:buFont typeface="Arial" charset="0"/>
                        <a:defRPr sz="2000">
                          <a:solidFill>
                            <a:schemeClr val="bg1"/>
                          </a:solidFill>
                          <a:latin typeface="Tahoma" charset="0"/>
                          <a:ea typeface="ＭＳ Ｐゴシック" charset="-128"/>
                        </a:defRPr>
                      </a:lvl3pPr>
                      <a:lvl4pPr marL="1600200" indent="-228600" algn="l" eaLnBrk="0" hangingPunct="0">
                        <a:spcBef>
                          <a:spcPct val="20000"/>
                        </a:spcBef>
                        <a:buClr>
                          <a:schemeClr val="bg1"/>
                        </a:buClr>
                        <a:buSzPct val="100000"/>
                        <a:defRPr>
                          <a:solidFill>
                            <a:schemeClr val="bg1"/>
                          </a:solidFill>
                          <a:latin typeface="Tahoma" charset="0"/>
                          <a:ea typeface="ＭＳ Ｐゴシック" charset="-128"/>
                        </a:defRPr>
                      </a:lvl4pPr>
                      <a:lvl5pPr marL="2057400" indent="-228600" algn="l" eaLnBrk="0" hangingPunct="0">
                        <a:spcBef>
                          <a:spcPct val="20000"/>
                        </a:spcBef>
                        <a:buClr>
                          <a:schemeClr val="bg1"/>
                        </a:buClr>
                        <a:buSzPct val="100000"/>
                        <a:buFont typeface="Arial" charset="0"/>
                        <a:defRPr sz="1600">
                          <a:solidFill>
                            <a:schemeClr val="bg1"/>
                          </a:solidFill>
                          <a:latin typeface="Tahoma" charset="0"/>
                          <a:ea typeface="ＭＳ Ｐゴシック" charset="-128"/>
                        </a:defRPr>
                      </a:lvl5pPr>
                      <a:lvl6pPr marL="25146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6pPr>
                      <a:lvl7pPr marL="29718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7pPr>
                      <a:lvl8pPr marL="34290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8pPr>
                      <a:lvl9pPr marL="38862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800" b="1" i="0" u="none" strike="noStrike" cap="none" normalizeH="0" baseline="0">
                          <a:ln>
                            <a:noFill/>
                          </a:ln>
                          <a:solidFill>
                            <a:srgbClr val="FFFFFF"/>
                          </a:solidFill>
                          <a:effectLst/>
                          <a:latin typeface="Tahoma" charset="0"/>
                          <a:ea typeface="ＭＳ Ｐゴシック" charset="-128"/>
                        </a:rPr>
                        <a:t>Index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lgn="l" eaLnBrk="0" hangingPunct="0">
                        <a:spcBef>
                          <a:spcPct val="20000"/>
                        </a:spcBef>
                        <a:buClr>
                          <a:schemeClr val="bg1"/>
                        </a:buClr>
                        <a:buSzPct val="120000"/>
                        <a:buFont typeface="Arial" charset="0"/>
                        <a:defRPr sz="2600">
                          <a:solidFill>
                            <a:schemeClr val="bg1"/>
                          </a:solidFill>
                          <a:latin typeface="Tahoma" charset="0"/>
                          <a:ea typeface="ＭＳ Ｐゴシック" charset="-128"/>
                        </a:defRPr>
                      </a:lvl1pPr>
                      <a:lvl2pPr marL="742950" indent="-285750" algn="l" eaLnBrk="0" hangingPunct="0">
                        <a:spcBef>
                          <a:spcPct val="20000"/>
                        </a:spcBef>
                        <a:buClr>
                          <a:schemeClr val="bg1"/>
                        </a:buClr>
                        <a:buSzPct val="85000"/>
                        <a:buFont typeface="Marlett" charset="2"/>
                        <a:defRPr sz="2200">
                          <a:solidFill>
                            <a:schemeClr val="bg1"/>
                          </a:solidFill>
                          <a:latin typeface="Tahoma" charset="0"/>
                          <a:ea typeface="ＭＳ Ｐゴシック" charset="-128"/>
                        </a:defRPr>
                      </a:lvl2pPr>
                      <a:lvl3pPr marL="1143000" indent="-228600" algn="l" eaLnBrk="0" hangingPunct="0">
                        <a:spcBef>
                          <a:spcPct val="20000"/>
                        </a:spcBef>
                        <a:buClr>
                          <a:schemeClr val="bg1"/>
                        </a:buClr>
                        <a:buSzPct val="120000"/>
                        <a:buFont typeface="Arial" charset="0"/>
                        <a:defRPr sz="2000">
                          <a:solidFill>
                            <a:schemeClr val="bg1"/>
                          </a:solidFill>
                          <a:latin typeface="Tahoma" charset="0"/>
                          <a:ea typeface="ＭＳ Ｐゴシック" charset="-128"/>
                        </a:defRPr>
                      </a:lvl3pPr>
                      <a:lvl4pPr marL="1600200" indent="-228600" algn="l" eaLnBrk="0" hangingPunct="0">
                        <a:spcBef>
                          <a:spcPct val="20000"/>
                        </a:spcBef>
                        <a:buClr>
                          <a:schemeClr val="bg1"/>
                        </a:buClr>
                        <a:buSzPct val="100000"/>
                        <a:defRPr>
                          <a:solidFill>
                            <a:schemeClr val="bg1"/>
                          </a:solidFill>
                          <a:latin typeface="Tahoma" charset="0"/>
                          <a:ea typeface="ＭＳ Ｐゴシック" charset="-128"/>
                        </a:defRPr>
                      </a:lvl4pPr>
                      <a:lvl5pPr marL="2057400" indent="-228600" algn="l" eaLnBrk="0" hangingPunct="0">
                        <a:spcBef>
                          <a:spcPct val="20000"/>
                        </a:spcBef>
                        <a:buClr>
                          <a:schemeClr val="bg1"/>
                        </a:buClr>
                        <a:buSzPct val="100000"/>
                        <a:buFont typeface="Arial" charset="0"/>
                        <a:defRPr sz="1600">
                          <a:solidFill>
                            <a:schemeClr val="bg1"/>
                          </a:solidFill>
                          <a:latin typeface="Tahoma" charset="0"/>
                          <a:ea typeface="ＭＳ Ｐゴシック" charset="-128"/>
                        </a:defRPr>
                      </a:lvl5pPr>
                      <a:lvl6pPr marL="25146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6pPr>
                      <a:lvl7pPr marL="29718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7pPr>
                      <a:lvl8pPr marL="34290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8pPr>
                      <a:lvl9pPr marL="38862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800" b="1" i="0" u="none" strike="noStrike" cap="none" normalizeH="0" baseline="0" dirty="0">
                          <a:ln>
                            <a:noFill/>
                          </a:ln>
                          <a:solidFill>
                            <a:srgbClr val="FFFFFF"/>
                          </a:solidFill>
                          <a:effectLst/>
                          <a:latin typeface="Tahoma" charset="0"/>
                          <a:ea typeface="ＭＳ Ｐゴシック" charset="-128"/>
                        </a:rPr>
                        <a:t>Value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lgn="l" eaLnBrk="0" hangingPunct="0">
                        <a:spcBef>
                          <a:spcPct val="20000"/>
                        </a:spcBef>
                        <a:buClr>
                          <a:schemeClr val="bg1"/>
                        </a:buClr>
                        <a:buSzPct val="120000"/>
                        <a:buFont typeface="Arial" charset="0"/>
                        <a:defRPr sz="2600">
                          <a:solidFill>
                            <a:schemeClr val="bg1"/>
                          </a:solidFill>
                          <a:latin typeface="Tahoma" charset="0"/>
                          <a:ea typeface="ＭＳ Ｐゴシック" charset="-128"/>
                        </a:defRPr>
                      </a:lvl1pPr>
                      <a:lvl2pPr marL="742950" indent="-285750" algn="l" eaLnBrk="0" hangingPunct="0">
                        <a:spcBef>
                          <a:spcPct val="20000"/>
                        </a:spcBef>
                        <a:buClr>
                          <a:schemeClr val="bg1"/>
                        </a:buClr>
                        <a:buSzPct val="85000"/>
                        <a:buFont typeface="Marlett" charset="2"/>
                        <a:defRPr sz="2200">
                          <a:solidFill>
                            <a:schemeClr val="bg1"/>
                          </a:solidFill>
                          <a:latin typeface="Tahoma" charset="0"/>
                          <a:ea typeface="ＭＳ Ｐゴシック" charset="-128"/>
                        </a:defRPr>
                      </a:lvl2pPr>
                      <a:lvl3pPr marL="1143000" indent="-228600" algn="l" eaLnBrk="0" hangingPunct="0">
                        <a:spcBef>
                          <a:spcPct val="20000"/>
                        </a:spcBef>
                        <a:buClr>
                          <a:schemeClr val="bg1"/>
                        </a:buClr>
                        <a:buSzPct val="120000"/>
                        <a:buFont typeface="Arial" charset="0"/>
                        <a:defRPr sz="2000">
                          <a:solidFill>
                            <a:schemeClr val="bg1"/>
                          </a:solidFill>
                          <a:latin typeface="Tahoma" charset="0"/>
                          <a:ea typeface="ＭＳ Ｐゴシック" charset="-128"/>
                        </a:defRPr>
                      </a:lvl3pPr>
                      <a:lvl4pPr marL="1600200" indent="-228600" algn="l" eaLnBrk="0" hangingPunct="0">
                        <a:spcBef>
                          <a:spcPct val="20000"/>
                        </a:spcBef>
                        <a:buClr>
                          <a:schemeClr val="bg1"/>
                        </a:buClr>
                        <a:buSzPct val="100000"/>
                        <a:defRPr>
                          <a:solidFill>
                            <a:schemeClr val="bg1"/>
                          </a:solidFill>
                          <a:latin typeface="Tahoma" charset="0"/>
                          <a:ea typeface="ＭＳ Ｐゴシック" charset="-128"/>
                        </a:defRPr>
                      </a:lvl4pPr>
                      <a:lvl5pPr marL="2057400" indent="-228600" algn="l" eaLnBrk="0" hangingPunct="0">
                        <a:spcBef>
                          <a:spcPct val="20000"/>
                        </a:spcBef>
                        <a:buClr>
                          <a:schemeClr val="bg1"/>
                        </a:buClr>
                        <a:buSzPct val="100000"/>
                        <a:buFont typeface="Arial" charset="0"/>
                        <a:defRPr sz="1600">
                          <a:solidFill>
                            <a:schemeClr val="bg1"/>
                          </a:solidFill>
                          <a:latin typeface="Tahoma" charset="0"/>
                          <a:ea typeface="ＭＳ Ｐゴシック" charset="-128"/>
                        </a:defRPr>
                      </a:lvl5pPr>
                      <a:lvl6pPr marL="25146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6pPr>
                      <a:lvl7pPr marL="29718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7pPr>
                      <a:lvl8pPr marL="34290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8pPr>
                      <a:lvl9pPr marL="38862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800" b="1" i="0" u="none" strike="noStrike" cap="none" normalizeH="0" baseline="0">
                          <a:ln>
                            <a:noFill/>
                          </a:ln>
                          <a:solidFill>
                            <a:srgbClr val="FFFFFF"/>
                          </a:solidFill>
                          <a:effectLst/>
                          <a:latin typeface="Tahoma" charset="0"/>
                          <a:ea typeface="ＭＳ Ｐゴシック" charset="-128"/>
                        </a:rPr>
                        <a:t>Probes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50850">
                <a:tc>
                  <a:txBody>
                    <a:bodyPr/>
                    <a:lstStyle>
                      <a:lvl1pPr algn="l" eaLnBrk="0" hangingPunct="0">
                        <a:spcBef>
                          <a:spcPct val="20000"/>
                        </a:spcBef>
                        <a:buClr>
                          <a:schemeClr val="bg1"/>
                        </a:buClr>
                        <a:buSzPct val="120000"/>
                        <a:buFont typeface="Arial" charset="0"/>
                        <a:defRPr sz="2600">
                          <a:solidFill>
                            <a:schemeClr val="bg1"/>
                          </a:solidFill>
                          <a:latin typeface="Tahoma" charset="0"/>
                          <a:ea typeface="ＭＳ Ｐゴシック" charset="-128"/>
                        </a:defRPr>
                      </a:lvl1pPr>
                      <a:lvl2pPr marL="742950" indent="-285750" algn="l" eaLnBrk="0" hangingPunct="0">
                        <a:spcBef>
                          <a:spcPct val="20000"/>
                        </a:spcBef>
                        <a:buClr>
                          <a:schemeClr val="bg1"/>
                        </a:buClr>
                        <a:buSzPct val="85000"/>
                        <a:buFont typeface="Marlett" charset="2"/>
                        <a:defRPr sz="2200">
                          <a:solidFill>
                            <a:schemeClr val="bg1"/>
                          </a:solidFill>
                          <a:latin typeface="Tahoma" charset="0"/>
                          <a:ea typeface="ＭＳ Ｐゴシック" charset="-128"/>
                        </a:defRPr>
                      </a:lvl2pPr>
                      <a:lvl3pPr marL="1143000" indent="-228600" algn="l" eaLnBrk="0" hangingPunct="0">
                        <a:spcBef>
                          <a:spcPct val="20000"/>
                        </a:spcBef>
                        <a:buClr>
                          <a:schemeClr val="bg1"/>
                        </a:buClr>
                        <a:buSzPct val="120000"/>
                        <a:buFont typeface="Arial" charset="0"/>
                        <a:defRPr sz="2000">
                          <a:solidFill>
                            <a:schemeClr val="bg1"/>
                          </a:solidFill>
                          <a:latin typeface="Tahoma" charset="0"/>
                          <a:ea typeface="ＭＳ Ｐゴシック" charset="-128"/>
                        </a:defRPr>
                      </a:lvl3pPr>
                      <a:lvl4pPr marL="1600200" indent="-228600" algn="l" eaLnBrk="0" hangingPunct="0">
                        <a:spcBef>
                          <a:spcPct val="20000"/>
                        </a:spcBef>
                        <a:buClr>
                          <a:schemeClr val="bg1"/>
                        </a:buClr>
                        <a:buSzPct val="100000"/>
                        <a:defRPr>
                          <a:solidFill>
                            <a:schemeClr val="bg1"/>
                          </a:solidFill>
                          <a:latin typeface="Tahoma" charset="0"/>
                          <a:ea typeface="ＭＳ Ｐゴシック" charset="-128"/>
                        </a:defRPr>
                      </a:lvl4pPr>
                      <a:lvl5pPr marL="2057400" indent="-228600" algn="l" eaLnBrk="0" hangingPunct="0">
                        <a:spcBef>
                          <a:spcPct val="20000"/>
                        </a:spcBef>
                        <a:buClr>
                          <a:schemeClr val="bg1"/>
                        </a:buClr>
                        <a:buSzPct val="100000"/>
                        <a:buFont typeface="Arial" charset="0"/>
                        <a:defRPr sz="1600">
                          <a:solidFill>
                            <a:schemeClr val="bg1"/>
                          </a:solidFill>
                          <a:latin typeface="Tahoma" charset="0"/>
                          <a:ea typeface="ＭＳ Ｐゴシック" charset="-128"/>
                        </a:defRPr>
                      </a:lvl5pPr>
                      <a:lvl6pPr marL="25146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6pPr>
                      <a:lvl7pPr marL="29718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7pPr>
                      <a:lvl8pPr marL="34290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8pPr>
                      <a:lvl9pPr marL="38862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800" b="0" i="0" u="none" strike="noStrike" cap="none" normalizeH="0" baseline="0">
                          <a:ln>
                            <a:noFill/>
                          </a:ln>
                          <a:solidFill>
                            <a:srgbClr val="800000"/>
                          </a:solidFill>
                          <a:effectLst/>
                          <a:latin typeface="Tahoma" charset="0"/>
                          <a:ea typeface="ＭＳ Ｐゴシック" charset="-128"/>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6D6"/>
                    </a:solidFill>
                  </a:tcPr>
                </a:tc>
                <a:tc>
                  <a:txBody>
                    <a:bodyPr/>
                    <a:lstStyle>
                      <a:lvl1pPr algn="l" eaLnBrk="0" hangingPunct="0">
                        <a:spcBef>
                          <a:spcPct val="20000"/>
                        </a:spcBef>
                        <a:buClr>
                          <a:schemeClr val="bg1"/>
                        </a:buClr>
                        <a:buSzPct val="120000"/>
                        <a:buFont typeface="Arial" charset="0"/>
                        <a:defRPr sz="2600">
                          <a:solidFill>
                            <a:schemeClr val="bg1"/>
                          </a:solidFill>
                          <a:latin typeface="Tahoma" charset="0"/>
                          <a:ea typeface="ＭＳ Ｐゴシック" charset="-128"/>
                        </a:defRPr>
                      </a:lvl1pPr>
                      <a:lvl2pPr marL="742950" indent="-285750" algn="l" eaLnBrk="0" hangingPunct="0">
                        <a:spcBef>
                          <a:spcPct val="20000"/>
                        </a:spcBef>
                        <a:buClr>
                          <a:schemeClr val="bg1"/>
                        </a:buClr>
                        <a:buSzPct val="85000"/>
                        <a:buFont typeface="Marlett" charset="2"/>
                        <a:defRPr sz="2200">
                          <a:solidFill>
                            <a:schemeClr val="bg1"/>
                          </a:solidFill>
                          <a:latin typeface="Tahoma" charset="0"/>
                          <a:ea typeface="ＭＳ Ｐゴシック" charset="-128"/>
                        </a:defRPr>
                      </a:lvl2pPr>
                      <a:lvl3pPr marL="1143000" indent="-228600" algn="l" eaLnBrk="0" hangingPunct="0">
                        <a:spcBef>
                          <a:spcPct val="20000"/>
                        </a:spcBef>
                        <a:buClr>
                          <a:schemeClr val="bg1"/>
                        </a:buClr>
                        <a:buSzPct val="120000"/>
                        <a:buFont typeface="Arial" charset="0"/>
                        <a:defRPr sz="2000">
                          <a:solidFill>
                            <a:schemeClr val="bg1"/>
                          </a:solidFill>
                          <a:latin typeface="Tahoma" charset="0"/>
                          <a:ea typeface="ＭＳ Ｐゴシック" charset="-128"/>
                        </a:defRPr>
                      </a:lvl3pPr>
                      <a:lvl4pPr marL="1600200" indent="-228600" algn="l" eaLnBrk="0" hangingPunct="0">
                        <a:spcBef>
                          <a:spcPct val="20000"/>
                        </a:spcBef>
                        <a:buClr>
                          <a:schemeClr val="bg1"/>
                        </a:buClr>
                        <a:buSzPct val="100000"/>
                        <a:defRPr>
                          <a:solidFill>
                            <a:schemeClr val="bg1"/>
                          </a:solidFill>
                          <a:latin typeface="Tahoma" charset="0"/>
                          <a:ea typeface="ＭＳ Ｐゴシック" charset="-128"/>
                        </a:defRPr>
                      </a:lvl4pPr>
                      <a:lvl5pPr marL="2057400" indent="-228600" algn="l" eaLnBrk="0" hangingPunct="0">
                        <a:spcBef>
                          <a:spcPct val="20000"/>
                        </a:spcBef>
                        <a:buClr>
                          <a:schemeClr val="bg1"/>
                        </a:buClr>
                        <a:buSzPct val="100000"/>
                        <a:buFont typeface="Arial" charset="0"/>
                        <a:defRPr sz="1600">
                          <a:solidFill>
                            <a:schemeClr val="bg1"/>
                          </a:solidFill>
                          <a:latin typeface="Tahoma" charset="0"/>
                          <a:ea typeface="ＭＳ Ｐゴシック" charset="-128"/>
                        </a:defRPr>
                      </a:lvl5pPr>
                      <a:lvl6pPr marL="25146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6pPr>
                      <a:lvl7pPr marL="29718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7pPr>
                      <a:lvl8pPr marL="34290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8pPr>
                      <a:lvl9pPr marL="38862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x-none" altLang="x-none" sz="1800" b="0" i="0" u="none" strike="noStrike" cap="none" normalizeH="0" baseline="0">
                        <a:ln>
                          <a:noFill/>
                        </a:ln>
                        <a:solidFill>
                          <a:srgbClr val="800000"/>
                        </a:solidFill>
                        <a:effectLst/>
                        <a:latin typeface="Tahoma"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6D6"/>
                    </a:solidFill>
                  </a:tcPr>
                </a:tc>
                <a:tc>
                  <a:txBody>
                    <a:bodyPr/>
                    <a:lstStyle>
                      <a:lvl1pPr algn="l" eaLnBrk="0" hangingPunct="0">
                        <a:spcBef>
                          <a:spcPct val="20000"/>
                        </a:spcBef>
                        <a:buClr>
                          <a:schemeClr val="bg1"/>
                        </a:buClr>
                        <a:buSzPct val="120000"/>
                        <a:buFont typeface="Arial" charset="0"/>
                        <a:defRPr sz="2600">
                          <a:solidFill>
                            <a:schemeClr val="bg1"/>
                          </a:solidFill>
                          <a:latin typeface="Tahoma" charset="0"/>
                          <a:ea typeface="ＭＳ Ｐゴシック" charset="-128"/>
                        </a:defRPr>
                      </a:lvl1pPr>
                      <a:lvl2pPr marL="742950" indent="-285750" algn="l" eaLnBrk="0" hangingPunct="0">
                        <a:spcBef>
                          <a:spcPct val="20000"/>
                        </a:spcBef>
                        <a:buClr>
                          <a:schemeClr val="bg1"/>
                        </a:buClr>
                        <a:buSzPct val="85000"/>
                        <a:buFont typeface="Marlett" charset="2"/>
                        <a:defRPr sz="2200">
                          <a:solidFill>
                            <a:schemeClr val="bg1"/>
                          </a:solidFill>
                          <a:latin typeface="Tahoma" charset="0"/>
                          <a:ea typeface="ＭＳ Ｐゴシック" charset="-128"/>
                        </a:defRPr>
                      </a:lvl2pPr>
                      <a:lvl3pPr marL="1143000" indent="-228600" algn="l" eaLnBrk="0" hangingPunct="0">
                        <a:spcBef>
                          <a:spcPct val="20000"/>
                        </a:spcBef>
                        <a:buClr>
                          <a:schemeClr val="bg1"/>
                        </a:buClr>
                        <a:buSzPct val="120000"/>
                        <a:buFont typeface="Arial" charset="0"/>
                        <a:defRPr sz="2000">
                          <a:solidFill>
                            <a:schemeClr val="bg1"/>
                          </a:solidFill>
                          <a:latin typeface="Tahoma" charset="0"/>
                          <a:ea typeface="ＭＳ Ｐゴシック" charset="-128"/>
                        </a:defRPr>
                      </a:lvl3pPr>
                      <a:lvl4pPr marL="1600200" indent="-228600" algn="l" eaLnBrk="0" hangingPunct="0">
                        <a:spcBef>
                          <a:spcPct val="20000"/>
                        </a:spcBef>
                        <a:buClr>
                          <a:schemeClr val="bg1"/>
                        </a:buClr>
                        <a:buSzPct val="100000"/>
                        <a:defRPr>
                          <a:solidFill>
                            <a:schemeClr val="bg1"/>
                          </a:solidFill>
                          <a:latin typeface="Tahoma" charset="0"/>
                          <a:ea typeface="ＭＳ Ｐゴシック" charset="-128"/>
                        </a:defRPr>
                      </a:lvl4pPr>
                      <a:lvl5pPr marL="2057400" indent="-228600" algn="l" eaLnBrk="0" hangingPunct="0">
                        <a:spcBef>
                          <a:spcPct val="20000"/>
                        </a:spcBef>
                        <a:buClr>
                          <a:schemeClr val="bg1"/>
                        </a:buClr>
                        <a:buSzPct val="100000"/>
                        <a:buFont typeface="Arial" charset="0"/>
                        <a:defRPr sz="1600">
                          <a:solidFill>
                            <a:schemeClr val="bg1"/>
                          </a:solidFill>
                          <a:latin typeface="Tahoma" charset="0"/>
                          <a:ea typeface="ＭＳ Ｐゴシック" charset="-128"/>
                        </a:defRPr>
                      </a:lvl5pPr>
                      <a:lvl6pPr marL="25146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6pPr>
                      <a:lvl7pPr marL="29718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7pPr>
                      <a:lvl8pPr marL="34290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8pPr>
                      <a:lvl9pPr marL="38862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x-none" altLang="x-none" sz="1800" b="0" i="0" u="none" strike="noStrike" cap="none" normalizeH="0" baseline="0">
                        <a:ln>
                          <a:noFill/>
                        </a:ln>
                        <a:solidFill>
                          <a:srgbClr val="800000"/>
                        </a:solidFill>
                        <a:effectLst/>
                        <a:latin typeface="Tahoma"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6D6"/>
                    </a:solidFill>
                  </a:tcPr>
                </a:tc>
                <a:extLst>
                  <a:ext uri="{0D108BD9-81ED-4DB2-BD59-A6C34878D82A}">
                    <a16:rowId xmlns:a16="http://schemas.microsoft.com/office/drawing/2014/main" val="10001"/>
                  </a:ext>
                </a:extLst>
              </a:tr>
              <a:tr h="450850">
                <a:tc>
                  <a:txBody>
                    <a:bodyPr/>
                    <a:lstStyle>
                      <a:lvl1pPr algn="l" eaLnBrk="0" hangingPunct="0">
                        <a:spcBef>
                          <a:spcPct val="20000"/>
                        </a:spcBef>
                        <a:buClr>
                          <a:schemeClr val="bg1"/>
                        </a:buClr>
                        <a:buSzPct val="120000"/>
                        <a:buFont typeface="Arial" charset="0"/>
                        <a:defRPr sz="2600">
                          <a:solidFill>
                            <a:schemeClr val="bg1"/>
                          </a:solidFill>
                          <a:latin typeface="Tahoma" charset="0"/>
                          <a:ea typeface="ＭＳ Ｐゴシック" charset="-128"/>
                        </a:defRPr>
                      </a:lvl1pPr>
                      <a:lvl2pPr marL="742950" indent="-285750" algn="l" eaLnBrk="0" hangingPunct="0">
                        <a:spcBef>
                          <a:spcPct val="20000"/>
                        </a:spcBef>
                        <a:buClr>
                          <a:schemeClr val="bg1"/>
                        </a:buClr>
                        <a:buSzPct val="85000"/>
                        <a:buFont typeface="Marlett" charset="2"/>
                        <a:defRPr sz="2200">
                          <a:solidFill>
                            <a:schemeClr val="bg1"/>
                          </a:solidFill>
                          <a:latin typeface="Tahoma" charset="0"/>
                          <a:ea typeface="ＭＳ Ｐゴシック" charset="-128"/>
                        </a:defRPr>
                      </a:lvl2pPr>
                      <a:lvl3pPr marL="1143000" indent="-228600" algn="l" eaLnBrk="0" hangingPunct="0">
                        <a:spcBef>
                          <a:spcPct val="20000"/>
                        </a:spcBef>
                        <a:buClr>
                          <a:schemeClr val="bg1"/>
                        </a:buClr>
                        <a:buSzPct val="120000"/>
                        <a:buFont typeface="Arial" charset="0"/>
                        <a:defRPr sz="2000">
                          <a:solidFill>
                            <a:schemeClr val="bg1"/>
                          </a:solidFill>
                          <a:latin typeface="Tahoma" charset="0"/>
                          <a:ea typeface="ＭＳ Ｐゴシック" charset="-128"/>
                        </a:defRPr>
                      </a:lvl3pPr>
                      <a:lvl4pPr marL="1600200" indent="-228600" algn="l" eaLnBrk="0" hangingPunct="0">
                        <a:spcBef>
                          <a:spcPct val="20000"/>
                        </a:spcBef>
                        <a:buClr>
                          <a:schemeClr val="bg1"/>
                        </a:buClr>
                        <a:buSzPct val="100000"/>
                        <a:defRPr>
                          <a:solidFill>
                            <a:schemeClr val="bg1"/>
                          </a:solidFill>
                          <a:latin typeface="Tahoma" charset="0"/>
                          <a:ea typeface="ＭＳ Ｐゴシック" charset="-128"/>
                        </a:defRPr>
                      </a:lvl4pPr>
                      <a:lvl5pPr marL="2057400" indent="-228600" algn="l" eaLnBrk="0" hangingPunct="0">
                        <a:spcBef>
                          <a:spcPct val="20000"/>
                        </a:spcBef>
                        <a:buClr>
                          <a:schemeClr val="bg1"/>
                        </a:buClr>
                        <a:buSzPct val="100000"/>
                        <a:buFont typeface="Arial" charset="0"/>
                        <a:defRPr sz="1600">
                          <a:solidFill>
                            <a:schemeClr val="bg1"/>
                          </a:solidFill>
                          <a:latin typeface="Tahoma" charset="0"/>
                          <a:ea typeface="ＭＳ Ｐゴシック" charset="-128"/>
                        </a:defRPr>
                      </a:lvl5pPr>
                      <a:lvl6pPr marL="25146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6pPr>
                      <a:lvl7pPr marL="29718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7pPr>
                      <a:lvl8pPr marL="34290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8pPr>
                      <a:lvl9pPr marL="38862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800" b="0" i="0" u="none" strike="noStrike" cap="none" normalizeH="0" baseline="0">
                          <a:ln>
                            <a:noFill/>
                          </a:ln>
                          <a:solidFill>
                            <a:srgbClr val="800000"/>
                          </a:solidFill>
                          <a:effectLst/>
                          <a:latin typeface="Tahoma" charset="0"/>
                          <a:ea typeface="ＭＳ Ｐゴシック" charset="-128"/>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CEC"/>
                    </a:solidFill>
                  </a:tcPr>
                </a:tc>
                <a:tc>
                  <a:txBody>
                    <a:bodyPr/>
                    <a:lstStyle>
                      <a:lvl1pPr algn="l" eaLnBrk="0" hangingPunct="0">
                        <a:spcBef>
                          <a:spcPct val="20000"/>
                        </a:spcBef>
                        <a:buClr>
                          <a:schemeClr val="bg1"/>
                        </a:buClr>
                        <a:buSzPct val="120000"/>
                        <a:buFont typeface="Arial" charset="0"/>
                        <a:defRPr sz="2600">
                          <a:solidFill>
                            <a:schemeClr val="bg1"/>
                          </a:solidFill>
                          <a:latin typeface="Tahoma" charset="0"/>
                          <a:ea typeface="ＭＳ Ｐゴシック" charset="-128"/>
                        </a:defRPr>
                      </a:lvl1pPr>
                      <a:lvl2pPr marL="742950" indent="-285750" algn="l" eaLnBrk="0" hangingPunct="0">
                        <a:spcBef>
                          <a:spcPct val="20000"/>
                        </a:spcBef>
                        <a:buClr>
                          <a:schemeClr val="bg1"/>
                        </a:buClr>
                        <a:buSzPct val="85000"/>
                        <a:buFont typeface="Marlett" charset="2"/>
                        <a:defRPr sz="2200">
                          <a:solidFill>
                            <a:schemeClr val="bg1"/>
                          </a:solidFill>
                          <a:latin typeface="Tahoma" charset="0"/>
                          <a:ea typeface="ＭＳ Ｐゴシック" charset="-128"/>
                        </a:defRPr>
                      </a:lvl2pPr>
                      <a:lvl3pPr marL="1143000" indent="-228600" algn="l" eaLnBrk="0" hangingPunct="0">
                        <a:spcBef>
                          <a:spcPct val="20000"/>
                        </a:spcBef>
                        <a:buClr>
                          <a:schemeClr val="bg1"/>
                        </a:buClr>
                        <a:buSzPct val="120000"/>
                        <a:buFont typeface="Arial" charset="0"/>
                        <a:defRPr sz="2000">
                          <a:solidFill>
                            <a:schemeClr val="bg1"/>
                          </a:solidFill>
                          <a:latin typeface="Tahoma" charset="0"/>
                          <a:ea typeface="ＭＳ Ｐゴシック" charset="-128"/>
                        </a:defRPr>
                      </a:lvl3pPr>
                      <a:lvl4pPr marL="1600200" indent="-228600" algn="l" eaLnBrk="0" hangingPunct="0">
                        <a:spcBef>
                          <a:spcPct val="20000"/>
                        </a:spcBef>
                        <a:buClr>
                          <a:schemeClr val="bg1"/>
                        </a:buClr>
                        <a:buSzPct val="100000"/>
                        <a:defRPr>
                          <a:solidFill>
                            <a:schemeClr val="bg1"/>
                          </a:solidFill>
                          <a:latin typeface="Tahoma" charset="0"/>
                          <a:ea typeface="ＭＳ Ｐゴシック" charset="-128"/>
                        </a:defRPr>
                      </a:lvl4pPr>
                      <a:lvl5pPr marL="2057400" indent="-228600" algn="l" eaLnBrk="0" hangingPunct="0">
                        <a:spcBef>
                          <a:spcPct val="20000"/>
                        </a:spcBef>
                        <a:buClr>
                          <a:schemeClr val="bg1"/>
                        </a:buClr>
                        <a:buSzPct val="100000"/>
                        <a:buFont typeface="Arial" charset="0"/>
                        <a:defRPr sz="1600">
                          <a:solidFill>
                            <a:schemeClr val="bg1"/>
                          </a:solidFill>
                          <a:latin typeface="Tahoma" charset="0"/>
                          <a:ea typeface="ＭＳ Ｐゴシック" charset="-128"/>
                        </a:defRPr>
                      </a:lvl5pPr>
                      <a:lvl6pPr marL="25146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6pPr>
                      <a:lvl7pPr marL="29718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7pPr>
                      <a:lvl8pPr marL="34290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8pPr>
                      <a:lvl9pPr marL="38862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x-none" altLang="x-none" sz="1800" b="0" i="0" u="none" strike="noStrike" cap="none" normalizeH="0" baseline="0">
                        <a:ln>
                          <a:noFill/>
                        </a:ln>
                        <a:solidFill>
                          <a:srgbClr val="800000"/>
                        </a:solidFill>
                        <a:effectLst/>
                        <a:latin typeface="Tahoma"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CEC"/>
                    </a:solidFill>
                  </a:tcPr>
                </a:tc>
                <a:tc>
                  <a:txBody>
                    <a:bodyPr/>
                    <a:lstStyle>
                      <a:lvl1pPr algn="l" eaLnBrk="0" hangingPunct="0">
                        <a:spcBef>
                          <a:spcPct val="20000"/>
                        </a:spcBef>
                        <a:buClr>
                          <a:schemeClr val="bg1"/>
                        </a:buClr>
                        <a:buSzPct val="120000"/>
                        <a:buFont typeface="Arial" charset="0"/>
                        <a:defRPr sz="2600">
                          <a:solidFill>
                            <a:schemeClr val="bg1"/>
                          </a:solidFill>
                          <a:latin typeface="Tahoma" charset="0"/>
                          <a:ea typeface="ＭＳ Ｐゴシック" charset="-128"/>
                        </a:defRPr>
                      </a:lvl1pPr>
                      <a:lvl2pPr marL="742950" indent="-285750" algn="l" eaLnBrk="0" hangingPunct="0">
                        <a:spcBef>
                          <a:spcPct val="20000"/>
                        </a:spcBef>
                        <a:buClr>
                          <a:schemeClr val="bg1"/>
                        </a:buClr>
                        <a:buSzPct val="85000"/>
                        <a:buFont typeface="Marlett" charset="2"/>
                        <a:defRPr sz="2200">
                          <a:solidFill>
                            <a:schemeClr val="bg1"/>
                          </a:solidFill>
                          <a:latin typeface="Tahoma" charset="0"/>
                          <a:ea typeface="ＭＳ Ｐゴシック" charset="-128"/>
                        </a:defRPr>
                      </a:lvl2pPr>
                      <a:lvl3pPr marL="1143000" indent="-228600" algn="l" eaLnBrk="0" hangingPunct="0">
                        <a:spcBef>
                          <a:spcPct val="20000"/>
                        </a:spcBef>
                        <a:buClr>
                          <a:schemeClr val="bg1"/>
                        </a:buClr>
                        <a:buSzPct val="120000"/>
                        <a:buFont typeface="Arial" charset="0"/>
                        <a:defRPr sz="2000">
                          <a:solidFill>
                            <a:schemeClr val="bg1"/>
                          </a:solidFill>
                          <a:latin typeface="Tahoma" charset="0"/>
                          <a:ea typeface="ＭＳ Ｐゴシック" charset="-128"/>
                        </a:defRPr>
                      </a:lvl3pPr>
                      <a:lvl4pPr marL="1600200" indent="-228600" algn="l" eaLnBrk="0" hangingPunct="0">
                        <a:spcBef>
                          <a:spcPct val="20000"/>
                        </a:spcBef>
                        <a:buClr>
                          <a:schemeClr val="bg1"/>
                        </a:buClr>
                        <a:buSzPct val="100000"/>
                        <a:defRPr>
                          <a:solidFill>
                            <a:schemeClr val="bg1"/>
                          </a:solidFill>
                          <a:latin typeface="Tahoma" charset="0"/>
                          <a:ea typeface="ＭＳ Ｐゴシック" charset="-128"/>
                        </a:defRPr>
                      </a:lvl4pPr>
                      <a:lvl5pPr marL="2057400" indent="-228600" algn="l" eaLnBrk="0" hangingPunct="0">
                        <a:spcBef>
                          <a:spcPct val="20000"/>
                        </a:spcBef>
                        <a:buClr>
                          <a:schemeClr val="bg1"/>
                        </a:buClr>
                        <a:buSzPct val="100000"/>
                        <a:buFont typeface="Arial" charset="0"/>
                        <a:defRPr sz="1600">
                          <a:solidFill>
                            <a:schemeClr val="bg1"/>
                          </a:solidFill>
                          <a:latin typeface="Tahoma" charset="0"/>
                          <a:ea typeface="ＭＳ Ｐゴシック" charset="-128"/>
                        </a:defRPr>
                      </a:lvl5pPr>
                      <a:lvl6pPr marL="25146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6pPr>
                      <a:lvl7pPr marL="29718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7pPr>
                      <a:lvl8pPr marL="34290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8pPr>
                      <a:lvl9pPr marL="38862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x-none" altLang="x-none" sz="1800" b="0" i="0" u="none" strike="noStrike" cap="none" normalizeH="0" baseline="0">
                        <a:ln>
                          <a:noFill/>
                        </a:ln>
                        <a:solidFill>
                          <a:srgbClr val="800000"/>
                        </a:solidFill>
                        <a:effectLst/>
                        <a:latin typeface="Tahoma"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CEC"/>
                    </a:solidFill>
                  </a:tcPr>
                </a:tc>
                <a:extLst>
                  <a:ext uri="{0D108BD9-81ED-4DB2-BD59-A6C34878D82A}">
                    <a16:rowId xmlns:a16="http://schemas.microsoft.com/office/drawing/2014/main" val="10002"/>
                  </a:ext>
                </a:extLst>
              </a:tr>
              <a:tr h="450850">
                <a:tc>
                  <a:txBody>
                    <a:bodyPr/>
                    <a:lstStyle>
                      <a:lvl1pPr algn="l" eaLnBrk="0" hangingPunct="0">
                        <a:spcBef>
                          <a:spcPct val="20000"/>
                        </a:spcBef>
                        <a:buClr>
                          <a:schemeClr val="bg1"/>
                        </a:buClr>
                        <a:buSzPct val="120000"/>
                        <a:buFont typeface="Arial" charset="0"/>
                        <a:defRPr sz="2600">
                          <a:solidFill>
                            <a:schemeClr val="bg1"/>
                          </a:solidFill>
                          <a:latin typeface="Tahoma" charset="0"/>
                          <a:ea typeface="ＭＳ Ｐゴシック" charset="-128"/>
                        </a:defRPr>
                      </a:lvl1pPr>
                      <a:lvl2pPr marL="742950" indent="-285750" algn="l" eaLnBrk="0" hangingPunct="0">
                        <a:spcBef>
                          <a:spcPct val="20000"/>
                        </a:spcBef>
                        <a:buClr>
                          <a:schemeClr val="bg1"/>
                        </a:buClr>
                        <a:buSzPct val="85000"/>
                        <a:buFont typeface="Marlett" charset="2"/>
                        <a:defRPr sz="2200">
                          <a:solidFill>
                            <a:schemeClr val="bg1"/>
                          </a:solidFill>
                          <a:latin typeface="Tahoma" charset="0"/>
                          <a:ea typeface="ＭＳ Ｐゴシック" charset="-128"/>
                        </a:defRPr>
                      </a:lvl2pPr>
                      <a:lvl3pPr marL="1143000" indent="-228600" algn="l" eaLnBrk="0" hangingPunct="0">
                        <a:spcBef>
                          <a:spcPct val="20000"/>
                        </a:spcBef>
                        <a:buClr>
                          <a:schemeClr val="bg1"/>
                        </a:buClr>
                        <a:buSzPct val="120000"/>
                        <a:buFont typeface="Arial" charset="0"/>
                        <a:defRPr sz="2000">
                          <a:solidFill>
                            <a:schemeClr val="bg1"/>
                          </a:solidFill>
                          <a:latin typeface="Tahoma" charset="0"/>
                          <a:ea typeface="ＭＳ Ｐゴシック" charset="-128"/>
                        </a:defRPr>
                      </a:lvl3pPr>
                      <a:lvl4pPr marL="1600200" indent="-228600" algn="l" eaLnBrk="0" hangingPunct="0">
                        <a:spcBef>
                          <a:spcPct val="20000"/>
                        </a:spcBef>
                        <a:buClr>
                          <a:schemeClr val="bg1"/>
                        </a:buClr>
                        <a:buSzPct val="100000"/>
                        <a:defRPr>
                          <a:solidFill>
                            <a:schemeClr val="bg1"/>
                          </a:solidFill>
                          <a:latin typeface="Tahoma" charset="0"/>
                          <a:ea typeface="ＭＳ Ｐゴシック" charset="-128"/>
                        </a:defRPr>
                      </a:lvl4pPr>
                      <a:lvl5pPr marL="2057400" indent="-228600" algn="l" eaLnBrk="0" hangingPunct="0">
                        <a:spcBef>
                          <a:spcPct val="20000"/>
                        </a:spcBef>
                        <a:buClr>
                          <a:schemeClr val="bg1"/>
                        </a:buClr>
                        <a:buSzPct val="100000"/>
                        <a:buFont typeface="Arial" charset="0"/>
                        <a:defRPr sz="1600">
                          <a:solidFill>
                            <a:schemeClr val="bg1"/>
                          </a:solidFill>
                          <a:latin typeface="Tahoma" charset="0"/>
                          <a:ea typeface="ＭＳ Ｐゴシック" charset="-128"/>
                        </a:defRPr>
                      </a:lvl5pPr>
                      <a:lvl6pPr marL="25146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6pPr>
                      <a:lvl7pPr marL="29718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7pPr>
                      <a:lvl8pPr marL="34290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8pPr>
                      <a:lvl9pPr marL="38862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800" b="0" i="0" u="none" strike="noStrike" cap="none" normalizeH="0" baseline="0">
                          <a:ln>
                            <a:noFill/>
                          </a:ln>
                          <a:solidFill>
                            <a:srgbClr val="800000"/>
                          </a:solidFill>
                          <a:effectLst/>
                          <a:latin typeface="Tahoma" charset="0"/>
                          <a:ea typeface="ＭＳ Ｐゴシック" charset="-128"/>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6D6"/>
                    </a:solidFill>
                  </a:tcPr>
                </a:tc>
                <a:tc>
                  <a:txBody>
                    <a:bodyPr/>
                    <a:lstStyle>
                      <a:lvl1pPr algn="l" eaLnBrk="0" hangingPunct="0">
                        <a:spcBef>
                          <a:spcPct val="20000"/>
                        </a:spcBef>
                        <a:buClr>
                          <a:schemeClr val="bg1"/>
                        </a:buClr>
                        <a:buSzPct val="120000"/>
                        <a:buFont typeface="Arial" charset="0"/>
                        <a:defRPr sz="2600">
                          <a:solidFill>
                            <a:schemeClr val="bg1"/>
                          </a:solidFill>
                          <a:latin typeface="Tahoma" charset="0"/>
                          <a:ea typeface="ＭＳ Ｐゴシック" charset="-128"/>
                        </a:defRPr>
                      </a:lvl1pPr>
                      <a:lvl2pPr marL="742950" indent="-285750" algn="l" eaLnBrk="0" hangingPunct="0">
                        <a:spcBef>
                          <a:spcPct val="20000"/>
                        </a:spcBef>
                        <a:buClr>
                          <a:schemeClr val="bg1"/>
                        </a:buClr>
                        <a:buSzPct val="85000"/>
                        <a:buFont typeface="Marlett" charset="2"/>
                        <a:defRPr sz="2200">
                          <a:solidFill>
                            <a:schemeClr val="bg1"/>
                          </a:solidFill>
                          <a:latin typeface="Tahoma" charset="0"/>
                          <a:ea typeface="ＭＳ Ｐゴシック" charset="-128"/>
                        </a:defRPr>
                      </a:lvl2pPr>
                      <a:lvl3pPr marL="1143000" indent="-228600" algn="l" eaLnBrk="0" hangingPunct="0">
                        <a:spcBef>
                          <a:spcPct val="20000"/>
                        </a:spcBef>
                        <a:buClr>
                          <a:schemeClr val="bg1"/>
                        </a:buClr>
                        <a:buSzPct val="120000"/>
                        <a:buFont typeface="Arial" charset="0"/>
                        <a:defRPr sz="2000">
                          <a:solidFill>
                            <a:schemeClr val="bg1"/>
                          </a:solidFill>
                          <a:latin typeface="Tahoma" charset="0"/>
                          <a:ea typeface="ＭＳ Ｐゴシック" charset="-128"/>
                        </a:defRPr>
                      </a:lvl3pPr>
                      <a:lvl4pPr marL="1600200" indent="-228600" algn="l" eaLnBrk="0" hangingPunct="0">
                        <a:spcBef>
                          <a:spcPct val="20000"/>
                        </a:spcBef>
                        <a:buClr>
                          <a:schemeClr val="bg1"/>
                        </a:buClr>
                        <a:buSzPct val="100000"/>
                        <a:defRPr>
                          <a:solidFill>
                            <a:schemeClr val="bg1"/>
                          </a:solidFill>
                          <a:latin typeface="Tahoma" charset="0"/>
                          <a:ea typeface="ＭＳ Ｐゴシック" charset="-128"/>
                        </a:defRPr>
                      </a:lvl4pPr>
                      <a:lvl5pPr marL="2057400" indent="-228600" algn="l" eaLnBrk="0" hangingPunct="0">
                        <a:spcBef>
                          <a:spcPct val="20000"/>
                        </a:spcBef>
                        <a:buClr>
                          <a:schemeClr val="bg1"/>
                        </a:buClr>
                        <a:buSzPct val="100000"/>
                        <a:buFont typeface="Arial" charset="0"/>
                        <a:defRPr sz="1600">
                          <a:solidFill>
                            <a:schemeClr val="bg1"/>
                          </a:solidFill>
                          <a:latin typeface="Tahoma" charset="0"/>
                          <a:ea typeface="ＭＳ Ｐゴシック" charset="-128"/>
                        </a:defRPr>
                      </a:lvl5pPr>
                      <a:lvl6pPr marL="25146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6pPr>
                      <a:lvl7pPr marL="29718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7pPr>
                      <a:lvl8pPr marL="34290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8pPr>
                      <a:lvl9pPr marL="38862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x-none" altLang="x-none" sz="1800" b="0" i="0" u="none" strike="noStrike" cap="none" normalizeH="0" baseline="0">
                        <a:ln>
                          <a:noFill/>
                        </a:ln>
                        <a:solidFill>
                          <a:srgbClr val="800000"/>
                        </a:solidFill>
                        <a:effectLst/>
                        <a:latin typeface="Tahoma"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6D6"/>
                    </a:solidFill>
                  </a:tcPr>
                </a:tc>
                <a:tc>
                  <a:txBody>
                    <a:bodyPr/>
                    <a:lstStyle>
                      <a:lvl1pPr algn="l" eaLnBrk="0" hangingPunct="0">
                        <a:spcBef>
                          <a:spcPct val="20000"/>
                        </a:spcBef>
                        <a:buClr>
                          <a:schemeClr val="bg1"/>
                        </a:buClr>
                        <a:buSzPct val="120000"/>
                        <a:buFont typeface="Arial" charset="0"/>
                        <a:defRPr sz="2600">
                          <a:solidFill>
                            <a:schemeClr val="bg1"/>
                          </a:solidFill>
                          <a:latin typeface="Tahoma" charset="0"/>
                          <a:ea typeface="ＭＳ Ｐゴシック" charset="-128"/>
                        </a:defRPr>
                      </a:lvl1pPr>
                      <a:lvl2pPr marL="742950" indent="-285750" algn="l" eaLnBrk="0" hangingPunct="0">
                        <a:spcBef>
                          <a:spcPct val="20000"/>
                        </a:spcBef>
                        <a:buClr>
                          <a:schemeClr val="bg1"/>
                        </a:buClr>
                        <a:buSzPct val="85000"/>
                        <a:buFont typeface="Marlett" charset="2"/>
                        <a:defRPr sz="2200">
                          <a:solidFill>
                            <a:schemeClr val="bg1"/>
                          </a:solidFill>
                          <a:latin typeface="Tahoma" charset="0"/>
                          <a:ea typeface="ＭＳ Ｐゴシック" charset="-128"/>
                        </a:defRPr>
                      </a:lvl2pPr>
                      <a:lvl3pPr marL="1143000" indent="-228600" algn="l" eaLnBrk="0" hangingPunct="0">
                        <a:spcBef>
                          <a:spcPct val="20000"/>
                        </a:spcBef>
                        <a:buClr>
                          <a:schemeClr val="bg1"/>
                        </a:buClr>
                        <a:buSzPct val="120000"/>
                        <a:buFont typeface="Arial" charset="0"/>
                        <a:defRPr sz="2000">
                          <a:solidFill>
                            <a:schemeClr val="bg1"/>
                          </a:solidFill>
                          <a:latin typeface="Tahoma" charset="0"/>
                          <a:ea typeface="ＭＳ Ｐゴシック" charset="-128"/>
                        </a:defRPr>
                      </a:lvl3pPr>
                      <a:lvl4pPr marL="1600200" indent="-228600" algn="l" eaLnBrk="0" hangingPunct="0">
                        <a:spcBef>
                          <a:spcPct val="20000"/>
                        </a:spcBef>
                        <a:buClr>
                          <a:schemeClr val="bg1"/>
                        </a:buClr>
                        <a:buSzPct val="100000"/>
                        <a:defRPr>
                          <a:solidFill>
                            <a:schemeClr val="bg1"/>
                          </a:solidFill>
                          <a:latin typeface="Tahoma" charset="0"/>
                          <a:ea typeface="ＭＳ Ｐゴシック" charset="-128"/>
                        </a:defRPr>
                      </a:lvl4pPr>
                      <a:lvl5pPr marL="2057400" indent="-228600" algn="l" eaLnBrk="0" hangingPunct="0">
                        <a:spcBef>
                          <a:spcPct val="20000"/>
                        </a:spcBef>
                        <a:buClr>
                          <a:schemeClr val="bg1"/>
                        </a:buClr>
                        <a:buSzPct val="100000"/>
                        <a:buFont typeface="Arial" charset="0"/>
                        <a:defRPr sz="1600">
                          <a:solidFill>
                            <a:schemeClr val="bg1"/>
                          </a:solidFill>
                          <a:latin typeface="Tahoma" charset="0"/>
                          <a:ea typeface="ＭＳ Ｐゴシック" charset="-128"/>
                        </a:defRPr>
                      </a:lvl5pPr>
                      <a:lvl6pPr marL="25146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6pPr>
                      <a:lvl7pPr marL="29718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7pPr>
                      <a:lvl8pPr marL="34290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8pPr>
                      <a:lvl9pPr marL="38862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x-none" altLang="x-none" sz="1800" b="0" i="0" u="none" strike="noStrike" cap="none" normalizeH="0" baseline="0">
                        <a:ln>
                          <a:noFill/>
                        </a:ln>
                        <a:solidFill>
                          <a:srgbClr val="800000"/>
                        </a:solidFill>
                        <a:effectLst/>
                        <a:latin typeface="Tahoma"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6D6"/>
                    </a:solidFill>
                  </a:tcPr>
                </a:tc>
                <a:extLst>
                  <a:ext uri="{0D108BD9-81ED-4DB2-BD59-A6C34878D82A}">
                    <a16:rowId xmlns:a16="http://schemas.microsoft.com/office/drawing/2014/main" val="10003"/>
                  </a:ext>
                </a:extLst>
              </a:tr>
              <a:tr h="450850">
                <a:tc>
                  <a:txBody>
                    <a:bodyPr/>
                    <a:lstStyle>
                      <a:lvl1pPr algn="l" eaLnBrk="0" hangingPunct="0">
                        <a:spcBef>
                          <a:spcPct val="20000"/>
                        </a:spcBef>
                        <a:buClr>
                          <a:schemeClr val="bg1"/>
                        </a:buClr>
                        <a:buSzPct val="120000"/>
                        <a:buFont typeface="Arial" charset="0"/>
                        <a:defRPr sz="2600">
                          <a:solidFill>
                            <a:schemeClr val="bg1"/>
                          </a:solidFill>
                          <a:latin typeface="Tahoma" charset="0"/>
                          <a:ea typeface="ＭＳ Ｐゴシック" charset="-128"/>
                        </a:defRPr>
                      </a:lvl1pPr>
                      <a:lvl2pPr marL="742950" indent="-285750" algn="l" eaLnBrk="0" hangingPunct="0">
                        <a:spcBef>
                          <a:spcPct val="20000"/>
                        </a:spcBef>
                        <a:buClr>
                          <a:schemeClr val="bg1"/>
                        </a:buClr>
                        <a:buSzPct val="85000"/>
                        <a:buFont typeface="Marlett" charset="2"/>
                        <a:defRPr sz="2200">
                          <a:solidFill>
                            <a:schemeClr val="bg1"/>
                          </a:solidFill>
                          <a:latin typeface="Tahoma" charset="0"/>
                          <a:ea typeface="ＭＳ Ｐゴシック" charset="-128"/>
                        </a:defRPr>
                      </a:lvl2pPr>
                      <a:lvl3pPr marL="1143000" indent="-228600" algn="l" eaLnBrk="0" hangingPunct="0">
                        <a:spcBef>
                          <a:spcPct val="20000"/>
                        </a:spcBef>
                        <a:buClr>
                          <a:schemeClr val="bg1"/>
                        </a:buClr>
                        <a:buSzPct val="120000"/>
                        <a:buFont typeface="Arial" charset="0"/>
                        <a:defRPr sz="2000">
                          <a:solidFill>
                            <a:schemeClr val="bg1"/>
                          </a:solidFill>
                          <a:latin typeface="Tahoma" charset="0"/>
                          <a:ea typeface="ＭＳ Ｐゴシック" charset="-128"/>
                        </a:defRPr>
                      </a:lvl3pPr>
                      <a:lvl4pPr marL="1600200" indent="-228600" algn="l" eaLnBrk="0" hangingPunct="0">
                        <a:spcBef>
                          <a:spcPct val="20000"/>
                        </a:spcBef>
                        <a:buClr>
                          <a:schemeClr val="bg1"/>
                        </a:buClr>
                        <a:buSzPct val="100000"/>
                        <a:defRPr>
                          <a:solidFill>
                            <a:schemeClr val="bg1"/>
                          </a:solidFill>
                          <a:latin typeface="Tahoma" charset="0"/>
                          <a:ea typeface="ＭＳ Ｐゴシック" charset="-128"/>
                        </a:defRPr>
                      </a:lvl4pPr>
                      <a:lvl5pPr marL="2057400" indent="-228600" algn="l" eaLnBrk="0" hangingPunct="0">
                        <a:spcBef>
                          <a:spcPct val="20000"/>
                        </a:spcBef>
                        <a:buClr>
                          <a:schemeClr val="bg1"/>
                        </a:buClr>
                        <a:buSzPct val="100000"/>
                        <a:buFont typeface="Arial" charset="0"/>
                        <a:defRPr sz="1600">
                          <a:solidFill>
                            <a:schemeClr val="bg1"/>
                          </a:solidFill>
                          <a:latin typeface="Tahoma" charset="0"/>
                          <a:ea typeface="ＭＳ Ｐゴシック" charset="-128"/>
                        </a:defRPr>
                      </a:lvl5pPr>
                      <a:lvl6pPr marL="25146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6pPr>
                      <a:lvl7pPr marL="29718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7pPr>
                      <a:lvl8pPr marL="34290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8pPr>
                      <a:lvl9pPr marL="38862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800" b="0" i="0" u="none" strike="noStrike" cap="none" normalizeH="0" baseline="0">
                          <a:ln>
                            <a:noFill/>
                          </a:ln>
                          <a:solidFill>
                            <a:srgbClr val="800000"/>
                          </a:solidFill>
                          <a:effectLst/>
                          <a:latin typeface="Tahoma" charset="0"/>
                          <a:ea typeface="ＭＳ Ｐゴシック" charset="-128"/>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CEC"/>
                    </a:solidFill>
                  </a:tcPr>
                </a:tc>
                <a:tc>
                  <a:txBody>
                    <a:bodyPr/>
                    <a:lstStyle>
                      <a:lvl1pPr algn="l" eaLnBrk="0" hangingPunct="0">
                        <a:spcBef>
                          <a:spcPct val="20000"/>
                        </a:spcBef>
                        <a:buClr>
                          <a:schemeClr val="bg1"/>
                        </a:buClr>
                        <a:buSzPct val="120000"/>
                        <a:buFont typeface="Arial" charset="0"/>
                        <a:defRPr sz="2600">
                          <a:solidFill>
                            <a:schemeClr val="bg1"/>
                          </a:solidFill>
                          <a:latin typeface="Tahoma" charset="0"/>
                          <a:ea typeface="ＭＳ Ｐゴシック" charset="-128"/>
                        </a:defRPr>
                      </a:lvl1pPr>
                      <a:lvl2pPr marL="742950" indent="-285750" algn="l" eaLnBrk="0" hangingPunct="0">
                        <a:spcBef>
                          <a:spcPct val="20000"/>
                        </a:spcBef>
                        <a:buClr>
                          <a:schemeClr val="bg1"/>
                        </a:buClr>
                        <a:buSzPct val="85000"/>
                        <a:buFont typeface="Marlett" charset="2"/>
                        <a:defRPr sz="2200">
                          <a:solidFill>
                            <a:schemeClr val="bg1"/>
                          </a:solidFill>
                          <a:latin typeface="Tahoma" charset="0"/>
                          <a:ea typeface="ＭＳ Ｐゴシック" charset="-128"/>
                        </a:defRPr>
                      </a:lvl2pPr>
                      <a:lvl3pPr marL="1143000" indent="-228600" algn="l" eaLnBrk="0" hangingPunct="0">
                        <a:spcBef>
                          <a:spcPct val="20000"/>
                        </a:spcBef>
                        <a:buClr>
                          <a:schemeClr val="bg1"/>
                        </a:buClr>
                        <a:buSzPct val="120000"/>
                        <a:buFont typeface="Arial" charset="0"/>
                        <a:defRPr sz="2000">
                          <a:solidFill>
                            <a:schemeClr val="bg1"/>
                          </a:solidFill>
                          <a:latin typeface="Tahoma" charset="0"/>
                          <a:ea typeface="ＭＳ Ｐゴシック" charset="-128"/>
                        </a:defRPr>
                      </a:lvl3pPr>
                      <a:lvl4pPr marL="1600200" indent="-228600" algn="l" eaLnBrk="0" hangingPunct="0">
                        <a:spcBef>
                          <a:spcPct val="20000"/>
                        </a:spcBef>
                        <a:buClr>
                          <a:schemeClr val="bg1"/>
                        </a:buClr>
                        <a:buSzPct val="100000"/>
                        <a:defRPr>
                          <a:solidFill>
                            <a:schemeClr val="bg1"/>
                          </a:solidFill>
                          <a:latin typeface="Tahoma" charset="0"/>
                          <a:ea typeface="ＭＳ Ｐゴシック" charset="-128"/>
                        </a:defRPr>
                      </a:lvl4pPr>
                      <a:lvl5pPr marL="2057400" indent="-228600" algn="l" eaLnBrk="0" hangingPunct="0">
                        <a:spcBef>
                          <a:spcPct val="20000"/>
                        </a:spcBef>
                        <a:buClr>
                          <a:schemeClr val="bg1"/>
                        </a:buClr>
                        <a:buSzPct val="100000"/>
                        <a:buFont typeface="Arial" charset="0"/>
                        <a:defRPr sz="1600">
                          <a:solidFill>
                            <a:schemeClr val="bg1"/>
                          </a:solidFill>
                          <a:latin typeface="Tahoma" charset="0"/>
                          <a:ea typeface="ＭＳ Ｐゴシック" charset="-128"/>
                        </a:defRPr>
                      </a:lvl5pPr>
                      <a:lvl6pPr marL="25146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6pPr>
                      <a:lvl7pPr marL="29718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7pPr>
                      <a:lvl8pPr marL="34290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8pPr>
                      <a:lvl9pPr marL="38862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x-none" altLang="x-none" sz="1800" b="0" i="0" u="none" strike="noStrike" cap="none" normalizeH="0" baseline="0">
                        <a:ln>
                          <a:noFill/>
                        </a:ln>
                        <a:solidFill>
                          <a:srgbClr val="800000"/>
                        </a:solidFill>
                        <a:effectLst/>
                        <a:latin typeface="Tahoma"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CEC"/>
                    </a:solidFill>
                  </a:tcPr>
                </a:tc>
                <a:tc>
                  <a:txBody>
                    <a:bodyPr/>
                    <a:lstStyle>
                      <a:lvl1pPr algn="l" eaLnBrk="0" hangingPunct="0">
                        <a:spcBef>
                          <a:spcPct val="20000"/>
                        </a:spcBef>
                        <a:buClr>
                          <a:schemeClr val="bg1"/>
                        </a:buClr>
                        <a:buSzPct val="120000"/>
                        <a:buFont typeface="Arial" charset="0"/>
                        <a:defRPr sz="2600">
                          <a:solidFill>
                            <a:schemeClr val="bg1"/>
                          </a:solidFill>
                          <a:latin typeface="Tahoma" charset="0"/>
                          <a:ea typeface="ＭＳ Ｐゴシック" charset="-128"/>
                        </a:defRPr>
                      </a:lvl1pPr>
                      <a:lvl2pPr marL="742950" indent="-285750" algn="l" eaLnBrk="0" hangingPunct="0">
                        <a:spcBef>
                          <a:spcPct val="20000"/>
                        </a:spcBef>
                        <a:buClr>
                          <a:schemeClr val="bg1"/>
                        </a:buClr>
                        <a:buSzPct val="85000"/>
                        <a:buFont typeface="Marlett" charset="2"/>
                        <a:defRPr sz="2200">
                          <a:solidFill>
                            <a:schemeClr val="bg1"/>
                          </a:solidFill>
                          <a:latin typeface="Tahoma" charset="0"/>
                          <a:ea typeface="ＭＳ Ｐゴシック" charset="-128"/>
                        </a:defRPr>
                      </a:lvl2pPr>
                      <a:lvl3pPr marL="1143000" indent="-228600" algn="l" eaLnBrk="0" hangingPunct="0">
                        <a:spcBef>
                          <a:spcPct val="20000"/>
                        </a:spcBef>
                        <a:buClr>
                          <a:schemeClr val="bg1"/>
                        </a:buClr>
                        <a:buSzPct val="120000"/>
                        <a:buFont typeface="Arial" charset="0"/>
                        <a:defRPr sz="2000">
                          <a:solidFill>
                            <a:schemeClr val="bg1"/>
                          </a:solidFill>
                          <a:latin typeface="Tahoma" charset="0"/>
                          <a:ea typeface="ＭＳ Ｐゴシック" charset="-128"/>
                        </a:defRPr>
                      </a:lvl3pPr>
                      <a:lvl4pPr marL="1600200" indent="-228600" algn="l" eaLnBrk="0" hangingPunct="0">
                        <a:spcBef>
                          <a:spcPct val="20000"/>
                        </a:spcBef>
                        <a:buClr>
                          <a:schemeClr val="bg1"/>
                        </a:buClr>
                        <a:buSzPct val="100000"/>
                        <a:defRPr>
                          <a:solidFill>
                            <a:schemeClr val="bg1"/>
                          </a:solidFill>
                          <a:latin typeface="Tahoma" charset="0"/>
                          <a:ea typeface="ＭＳ Ｐゴシック" charset="-128"/>
                        </a:defRPr>
                      </a:lvl4pPr>
                      <a:lvl5pPr marL="2057400" indent="-228600" algn="l" eaLnBrk="0" hangingPunct="0">
                        <a:spcBef>
                          <a:spcPct val="20000"/>
                        </a:spcBef>
                        <a:buClr>
                          <a:schemeClr val="bg1"/>
                        </a:buClr>
                        <a:buSzPct val="100000"/>
                        <a:buFont typeface="Arial" charset="0"/>
                        <a:defRPr sz="1600">
                          <a:solidFill>
                            <a:schemeClr val="bg1"/>
                          </a:solidFill>
                          <a:latin typeface="Tahoma" charset="0"/>
                          <a:ea typeface="ＭＳ Ｐゴシック" charset="-128"/>
                        </a:defRPr>
                      </a:lvl5pPr>
                      <a:lvl6pPr marL="25146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6pPr>
                      <a:lvl7pPr marL="29718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7pPr>
                      <a:lvl8pPr marL="34290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8pPr>
                      <a:lvl9pPr marL="38862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x-none" altLang="x-none" sz="1800" b="0" i="0" u="none" strike="noStrike" cap="none" normalizeH="0" baseline="0">
                        <a:ln>
                          <a:noFill/>
                        </a:ln>
                        <a:solidFill>
                          <a:srgbClr val="800000"/>
                        </a:solidFill>
                        <a:effectLst/>
                        <a:latin typeface="Tahoma"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CEC"/>
                    </a:solidFill>
                  </a:tcPr>
                </a:tc>
                <a:extLst>
                  <a:ext uri="{0D108BD9-81ED-4DB2-BD59-A6C34878D82A}">
                    <a16:rowId xmlns:a16="http://schemas.microsoft.com/office/drawing/2014/main" val="10004"/>
                  </a:ext>
                </a:extLst>
              </a:tr>
              <a:tr h="450850">
                <a:tc>
                  <a:txBody>
                    <a:bodyPr/>
                    <a:lstStyle>
                      <a:lvl1pPr algn="l" eaLnBrk="0" hangingPunct="0">
                        <a:spcBef>
                          <a:spcPct val="20000"/>
                        </a:spcBef>
                        <a:buClr>
                          <a:schemeClr val="bg1"/>
                        </a:buClr>
                        <a:buSzPct val="120000"/>
                        <a:buFont typeface="Arial" charset="0"/>
                        <a:defRPr sz="2600">
                          <a:solidFill>
                            <a:schemeClr val="bg1"/>
                          </a:solidFill>
                          <a:latin typeface="Tahoma" charset="0"/>
                          <a:ea typeface="ＭＳ Ｐゴシック" charset="-128"/>
                        </a:defRPr>
                      </a:lvl1pPr>
                      <a:lvl2pPr marL="742950" indent="-285750" algn="l" eaLnBrk="0" hangingPunct="0">
                        <a:spcBef>
                          <a:spcPct val="20000"/>
                        </a:spcBef>
                        <a:buClr>
                          <a:schemeClr val="bg1"/>
                        </a:buClr>
                        <a:buSzPct val="85000"/>
                        <a:buFont typeface="Marlett" charset="2"/>
                        <a:defRPr sz="2200">
                          <a:solidFill>
                            <a:schemeClr val="bg1"/>
                          </a:solidFill>
                          <a:latin typeface="Tahoma" charset="0"/>
                          <a:ea typeface="ＭＳ Ｐゴシック" charset="-128"/>
                        </a:defRPr>
                      </a:lvl2pPr>
                      <a:lvl3pPr marL="1143000" indent="-228600" algn="l" eaLnBrk="0" hangingPunct="0">
                        <a:spcBef>
                          <a:spcPct val="20000"/>
                        </a:spcBef>
                        <a:buClr>
                          <a:schemeClr val="bg1"/>
                        </a:buClr>
                        <a:buSzPct val="120000"/>
                        <a:buFont typeface="Arial" charset="0"/>
                        <a:defRPr sz="2000">
                          <a:solidFill>
                            <a:schemeClr val="bg1"/>
                          </a:solidFill>
                          <a:latin typeface="Tahoma" charset="0"/>
                          <a:ea typeface="ＭＳ Ｐゴシック" charset="-128"/>
                        </a:defRPr>
                      </a:lvl3pPr>
                      <a:lvl4pPr marL="1600200" indent="-228600" algn="l" eaLnBrk="0" hangingPunct="0">
                        <a:spcBef>
                          <a:spcPct val="20000"/>
                        </a:spcBef>
                        <a:buClr>
                          <a:schemeClr val="bg1"/>
                        </a:buClr>
                        <a:buSzPct val="100000"/>
                        <a:defRPr>
                          <a:solidFill>
                            <a:schemeClr val="bg1"/>
                          </a:solidFill>
                          <a:latin typeface="Tahoma" charset="0"/>
                          <a:ea typeface="ＭＳ Ｐゴシック" charset="-128"/>
                        </a:defRPr>
                      </a:lvl4pPr>
                      <a:lvl5pPr marL="2057400" indent="-228600" algn="l" eaLnBrk="0" hangingPunct="0">
                        <a:spcBef>
                          <a:spcPct val="20000"/>
                        </a:spcBef>
                        <a:buClr>
                          <a:schemeClr val="bg1"/>
                        </a:buClr>
                        <a:buSzPct val="100000"/>
                        <a:buFont typeface="Arial" charset="0"/>
                        <a:defRPr sz="1600">
                          <a:solidFill>
                            <a:schemeClr val="bg1"/>
                          </a:solidFill>
                          <a:latin typeface="Tahoma" charset="0"/>
                          <a:ea typeface="ＭＳ Ｐゴシック" charset="-128"/>
                        </a:defRPr>
                      </a:lvl5pPr>
                      <a:lvl6pPr marL="25146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6pPr>
                      <a:lvl7pPr marL="29718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7pPr>
                      <a:lvl8pPr marL="34290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8pPr>
                      <a:lvl9pPr marL="38862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800" b="0" i="0" u="none" strike="noStrike" cap="none" normalizeH="0" baseline="0">
                          <a:ln>
                            <a:noFill/>
                          </a:ln>
                          <a:solidFill>
                            <a:srgbClr val="800000"/>
                          </a:solidFill>
                          <a:effectLst/>
                          <a:latin typeface="Tahoma" charset="0"/>
                          <a:ea typeface="ＭＳ Ｐゴシック" charset="-128"/>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6D6"/>
                    </a:solidFill>
                  </a:tcPr>
                </a:tc>
                <a:tc>
                  <a:txBody>
                    <a:bodyPr/>
                    <a:lstStyle>
                      <a:lvl1pPr algn="l" eaLnBrk="0" hangingPunct="0">
                        <a:spcBef>
                          <a:spcPct val="20000"/>
                        </a:spcBef>
                        <a:buClr>
                          <a:schemeClr val="bg1"/>
                        </a:buClr>
                        <a:buSzPct val="120000"/>
                        <a:buFont typeface="Arial" charset="0"/>
                        <a:defRPr sz="2600">
                          <a:solidFill>
                            <a:schemeClr val="bg1"/>
                          </a:solidFill>
                          <a:latin typeface="Tahoma" charset="0"/>
                          <a:ea typeface="ＭＳ Ｐゴシック" charset="-128"/>
                        </a:defRPr>
                      </a:lvl1pPr>
                      <a:lvl2pPr marL="742950" indent="-285750" algn="l" eaLnBrk="0" hangingPunct="0">
                        <a:spcBef>
                          <a:spcPct val="20000"/>
                        </a:spcBef>
                        <a:buClr>
                          <a:schemeClr val="bg1"/>
                        </a:buClr>
                        <a:buSzPct val="85000"/>
                        <a:buFont typeface="Marlett" charset="2"/>
                        <a:defRPr sz="2200">
                          <a:solidFill>
                            <a:schemeClr val="bg1"/>
                          </a:solidFill>
                          <a:latin typeface="Tahoma" charset="0"/>
                          <a:ea typeface="ＭＳ Ｐゴシック" charset="-128"/>
                        </a:defRPr>
                      </a:lvl2pPr>
                      <a:lvl3pPr marL="1143000" indent="-228600" algn="l" eaLnBrk="0" hangingPunct="0">
                        <a:spcBef>
                          <a:spcPct val="20000"/>
                        </a:spcBef>
                        <a:buClr>
                          <a:schemeClr val="bg1"/>
                        </a:buClr>
                        <a:buSzPct val="120000"/>
                        <a:buFont typeface="Arial" charset="0"/>
                        <a:defRPr sz="2000">
                          <a:solidFill>
                            <a:schemeClr val="bg1"/>
                          </a:solidFill>
                          <a:latin typeface="Tahoma" charset="0"/>
                          <a:ea typeface="ＭＳ Ｐゴシック" charset="-128"/>
                        </a:defRPr>
                      </a:lvl3pPr>
                      <a:lvl4pPr marL="1600200" indent="-228600" algn="l" eaLnBrk="0" hangingPunct="0">
                        <a:spcBef>
                          <a:spcPct val="20000"/>
                        </a:spcBef>
                        <a:buClr>
                          <a:schemeClr val="bg1"/>
                        </a:buClr>
                        <a:buSzPct val="100000"/>
                        <a:defRPr>
                          <a:solidFill>
                            <a:schemeClr val="bg1"/>
                          </a:solidFill>
                          <a:latin typeface="Tahoma" charset="0"/>
                          <a:ea typeface="ＭＳ Ｐゴシック" charset="-128"/>
                        </a:defRPr>
                      </a:lvl4pPr>
                      <a:lvl5pPr marL="2057400" indent="-228600" algn="l" eaLnBrk="0" hangingPunct="0">
                        <a:spcBef>
                          <a:spcPct val="20000"/>
                        </a:spcBef>
                        <a:buClr>
                          <a:schemeClr val="bg1"/>
                        </a:buClr>
                        <a:buSzPct val="100000"/>
                        <a:buFont typeface="Arial" charset="0"/>
                        <a:defRPr sz="1600">
                          <a:solidFill>
                            <a:schemeClr val="bg1"/>
                          </a:solidFill>
                          <a:latin typeface="Tahoma" charset="0"/>
                          <a:ea typeface="ＭＳ Ｐゴシック" charset="-128"/>
                        </a:defRPr>
                      </a:lvl5pPr>
                      <a:lvl6pPr marL="25146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6pPr>
                      <a:lvl7pPr marL="29718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7pPr>
                      <a:lvl8pPr marL="34290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8pPr>
                      <a:lvl9pPr marL="38862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x-none" altLang="x-none" sz="1800" b="0" i="0" u="none" strike="noStrike" cap="none" normalizeH="0" baseline="0">
                        <a:ln>
                          <a:noFill/>
                        </a:ln>
                        <a:solidFill>
                          <a:srgbClr val="800000"/>
                        </a:solidFill>
                        <a:effectLst/>
                        <a:latin typeface="Tahoma"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6D6"/>
                    </a:solidFill>
                  </a:tcPr>
                </a:tc>
                <a:tc>
                  <a:txBody>
                    <a:bodyPr/>
                    <a:lstStyle>
                      <a:lvl1pPr algn="l" eaLnBrk="0" hangingPunct="0">
                        <a:spcBef>
                          <a:spcPct val="20000"/>
                        </a:spcBef>
                        <a:buClr>
                          <a:schemeClr val="bg1"/>
                        </a:buClr>
                        <a:buSzPct val="120000"/>
                        <a:buFont typeface="Arial" charset="0"/>
                        <a:defRPr sz="2600">
                          <a:solidFill>
                            <a:schemeClr val="bg1"/>
                          </a:solidFill>
                          <a:latin typeface="Tahoma" charset="0"/>
                          <a:ea typeface="ＭＳ Ｐゴシック" charset="-128"/>
                        </a:defRPr>
                      </a:lvl1pPr>
                      <a:lvl2pPr marL="742950" indent="-285750" algn="l" eaLnBrk="0" hangingPunct="0">
                        <a:spcBef>
                          <a:spcPct val="20000"/>
                        </a:spcBef>
                        <a:buClr>
                          <a:schemeClr val="bg1"/>
                        </a:buClr>
                        <a:buSzPct val="85000"/>
                        <a:buFont typeface="Marlett" charset="2"/>
                        <a:defRPr sz="2200">
                          <a:solidFill>
                            <a:schemeClr val="bg1"/>
                          </a:solidFill>
                          <a:latin typeface="Tahoma" charset="0"/>
                          <a:ea typeface="ＭＳ Ｐゴシック" charset="-128"/>
                        </a:defRPr>
                      </a:lvl2pPr>
                      <a:lvl3pPr marL="1143000" indent="-228600" algn="l" eaLnBrk="0" hangingPunct="0">
                        <a:spcBef>
                          <a:spcPct val="20000"/>
                        </a:spcBef>
                        <a:buClr>
                          <a:schemeClr val="bg1"/>
                        </a:buClr>
                        <a:buSzPct val="120000"/>
                        <a:buFont typeface="Arial" charset="0"/>
                        <a:defRPr sz="2000">
                          <a:solidFill>
                            <a:schemeClr val="bg1"/>
                          </a:solidFill>
                          <a:latin typeface="Tahoma" charset="0"/>
                          <a:ea typeface="ＭＳ Ｐゴシック" charset="-128"/>
                        </a:defRPr>
                      </a:lvl3pPr>
                      <a:lvl4pPr marL="1600200" indent="-228600" algn="l" eaLnBrk="0" hangingPunct="0">
                        <a:spcBef>
                          <a:spcPct val="20000"/>
                        </a:spcBef>
                        <a:buClr>
                          <a:schemeClr val="bg1"/>
                        </a:buClr>
                        <a:buSzPct val="100000"/>
                        <a:defRPr>
                          <a:solidFill>
                            <a:schemeClr val="bg1"/>
                          </a:solidFill>
                          <a:latin typeface="Tahoma" charset="0"/>
                          <a:ea typeface="ＭＳ Ｐゴシック" charset="-128"/>
                        </a:defRPr>
                      </a:lvl4pPr>
                      <a:lvl5pPr marL="2057400" indent="-228600" algn="l" eaLnBrk="0" hangingPunct="0">
                        <a:spcBef>
                          <a:spcPct val="20000"/>
                        </a:spcBef>
                        <a:buClr>
                          <a:schemeClr val="bg1"/>
                        </a:buClr>
                        <a:buSzPct val="100000"/>
                        <a:buFont typeface="Arial" charset="0"/>
                        <a:defRPr sz="1600">
                          <a:solidFill>
                            <a:schemeClr val="bg1"/>
                          </a:solidFill>
                          <a:latin typeface="Tahoma" charset="0"/>
                          <a:ea typeface="ＭＳ Ｐゴシック" charset="-128"/>
                        </a:defRPr>
                      </a:lvl5pPr>
                      <a:lvl6pPr marL="25146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6pPr>
                      <a:lvl7pPr marL="29718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7pPr>
                      <a:lvl8pPr marL="34290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8pPr>
                      <a:lvl9pPr marL="38862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x-none" altLang="x-none" sz="1800" b="0" i="0" u="none" strike="noStrike" cap="none" normalizeH="0" baseline="0">
                        <a:ln>
                          <a:noFill/>
                        </a:ln>
                        <a:solidFill>
                          <a:srgbClr val="800000"/>
                        </a:solidFill>
                        <a:effectLst/>
                        <a:latin typeface="Tahoma"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6D6"/>
                    </a:solidFill>
                  </a:tcPr>
                </a:tc>
                <a:extLst>
                  <a:ext uri="{0D108BD9-81ED-4DB2-BD59-A6C34878D82A}">
                    <a16:rowId xmlns:a16="http://schemas.microsoft.com/office/drawing/2014/main" val="10005"/>
                  </a:ext>
                </a:extLst>
              </a:tr>
              <a:tr h="450850">
                <a:tc>
                  <a:txBody>
                    <a:bodyPr/>
                    <a:lstStyle>
                      <a:lvl1pPr algn="l" eaLnBrk="0" hangingPunct="0">
                        <a:spcBef>
                          <a:spcPct val="20000"/>
                        </a:spcBef>
                        <a:buClr>
                          <a:schemeClr val="bg1"/>
                        </a:buClr>
                        <a:buSzPct val="120000"/>
                        <a:buFont typeface="Arial" charset="0"/>
                        <a:defRPr sz="2600">
                          <a:solidFill>
                            <a:schemeClr val="bg1"/>
                          </a:solidFill>
                          <a:latin typeface="Tahoma" charset="0"/>
                          <a:ea typeface="ＭＳ Ｐゴシック" charset="-128"/>
                        </a:defRPr>
                      </a:lvl1pPr>
                      <a:lvl2pPr marL="742950" indent="-285750" algn="l" eaLnBrk="0" hangingPunct="0">
                        <a:spcBef>
                          <a:spcPct val="20000"/>
                        </a:spcBef>
                        <a:buClr>
                          <a:schemeClr val="bg1"/>
                        </a:buClr>
                        <a:buSzPct val="85000"/>
                        <a:buFont typeface="Marlett" charset="2"/>
                        <a:defRPr sz="2200">
                          <a:solidFill>
                            <a:schemeClr val="bg1"/>
                          </a:solidFill>
                          <a:latin typeface="Tahoma" charset="0"/>
                          <a:ea typeface="ＭＳ Ｐゴシック" charset="-128"/>
                        </a:defRPr>
                      </a:lvl2pPr>
                      <a:lvl3pPr marL="1143000" indent="-228600" algn="l" eaLnBrk="0" hangingPunct="0">
                        <a:spcBef>
                          <a:spcPct val="20000"/>
                        </a:spcBef>
                        <a:buClr>
                          <a:schemeClr val="bg1"/>
                        </a:buClr>
                        <a:buSzPct val="120000"/>
                        <a:buFont typeface="Arial" charset="0"/>
                        <a:defRPr sz="2000">
                          <a:solidFill>
                            <a:schemeClr val="bg1"/>
                          </a:solidFill>
                          <a:latin typeface="Tahoma" charset="0"/>
                          <a:ea typeface="ＭＳ Ｐゴシック" charset="-128"/>
                        </a:defRPr>
                      </a:lvl3pPr>
                      <a:lvl4pPr marL="1600200" indent="-228600" algn="l" eaLnBrk="0" hangingPunct="0">
                        <a:spcBef>
                          <a:spcPct val="20000"/>
                        </a:spcBef>
                        <a:buClr>
                          <a:schemeClr val="bg1"/>
                        </a:buClr>
                        <a:buSzPct val="100000"/>
                        <a:defRPr>
                          <a:solidFill>
                            <a:schemeClr val="bg1"/>
                          </a:solidFill>
                          <a:latin typeface="Tahoma" charset="0"/>
                          <a:ea typeface="ＭＳ Ｐゴシック" charset="-128"/>
                        </a:defRPr>
                      </a:lvl4pPr>
                      <a:lvl5pPr marL="2057400" indent="-228600" algn="l" eaLnBrk="0" hangingPunct="0">
                        <a:spcBef>
                          <a:spcPct val="20000"/>
                        </a:spcBef>
                        <a:buClr>
                          <a:schemeClr val="bg1"/>
                        </a:buClr>
                        <a:buSzPct val="100000"/>
                        <a:buFont typeface="Arial" charset="0"/>
                        <a:defRPr sz="1600">
                          <a:solidFill>
                            <a:schemeClr val="bg1"/>
                          </a:solidFill>
                          <a:latin typeface="Tahoma" charset="0"/>
                          <a:ea typeface="ＭＳ Ｐゴシック" charset="-128"/>
                        </a:defRPr>
                      </a:lvl5pPr>
                      <a:lvl6pPr marL="25146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6pPr>
                      <a:lvl7pPr marL="29718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7pPr>
                      <a:lvl8pPr marL="34290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8pPr>
                      <a:lvl9pPr marL="38862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800" b="0" i="0" u="none" strike="noStrike" cap="none" normalizeH="0" baseline="0">
                          <a:ln>
                            <a:noFill/>
                          </a:ln>
                          <a:solidFill>
                            <a:srgbClr val="800000"/>
                          </a:solidFill>
                          <a:effectLst/>
                          <a:latin typeface="Tahoma" charset="0"/>
                          <a:ea typeface="ＭＳ Ｐゴシック" charset="-128"/>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CEC"/>
                    </a:solidFill>
                  </a:tcPr>
                </a:tc>
                <a:tc>
                  <a:txBody>
                    <a:bodyPr/>
                    <a:lstStyle>
                      <a:lvl1pPr algn="l" eaLnBrk="0" hangingPunct="0">
                        <a:spcBef>
                          <a:spcPct val="20000"/>
                        </a:spcBef>
                        <a:buClr>
                          <a:schemeClr val="bg1"/>
                        </a:buClr>
                        <a:buSzPct val="120000"/>
                        <a:buFont typeface="Arial" charset="0"/>
                        <a:defRPr sz="2600">
                          <a:solidFill>
                            <a:schemeClr val="bg1"/>
                          </a:solidFill>
                          <a:latin typeface="Tahoma" charset="0"/>
                          <a:ea typeface="ＭＳ Ｐゴシック" charset="-128"/>
                        </a:defRPr>
                      </a:lvl1pPr>
                      <a:lvl2pPr marL="742950" indent="-285750" algn="l" eaLnBrk="0" hangingPunct="0">
                        <a:spcBef>
                          <a:spcPct val="20000"/>
                        </a:spcBef>
                        <a:buClr>
                          <a:schemeClr val="bg1"/>
                        </a:buClr>
                        <a:buSzPct val="85000"/>
                        <a:buFont typeface="Marlett" charset="2"/>
                        <a:defRPr sz="2200">
                          <a:solidFill>
                            <a:schemeClr val="bg1"/>
                          </a:solidFill>
                          <a:latin typeface="Tahoma" charset="0"/>
                          <a:ea typeface="ＭＳ Ｐゴシック" charset="-128"/>
                        </a:defRPr>
                      </a:lvl2pPr>
                      <a:lvl3pPr marL="1143000" indent="-228600" algn="l" eaLnBrk="0" hangingPunct="0">
                        <a:spcBef>
                          <a:spcPct val="20000"/>
                        </a:spcBef>
                        <a:buClr>
                          <a:schemeClr val="bg1"/>
                        </a:buClr>
                        <a:buSzPct val="120000"/>
                        <a:buFont typeface="Arial" charset="0"/>
                        <a:defRPr sz="2000">
                          <a:solidFill>
                            <a:schemeClr val="bg1"/>
                          </a:solidFill>
                          <a:latin typeface="Tahoma" charset="0"/>
                          <a:ea typeface="ＭＳ Ｐゴシック" charset="-128"/>
                        </a:defRPr>
                      </a:lvl3pPr>
                      <a:lvl4pPr marL="1600200" indent="-228600" algn="l" eaLnBrk="0" hangingPunct="0">
                        <a:spcBef>
                          <a:spcPct val="20000"/>
                        </a:spcBef>
                        <a:buClr>
                          <a:schemeClr val="bg1"/>
                        </a:buClr>
                        <a:buSzPct val="100000"/>
                        <a:defRPr>
                          <a:solidFill>
                            <a:schemeClr val="bg1"/>
                          </a:solidFill>
                          <a:latin typeface="Tahoma" charset="0"/>
                          <a:ea typeface="ＭＳ Ｐゴシック" charset="-128"/>
                        </a:defRPr>
                      </a:lvl4pPr>
                      <a:lvl5pPr marL="2057400" indent="-228600" algn="l" eaLnBrk="0" hangingPunct="0">
                        <a:spcBef>
                          <a:spcPct val="20000"/>
                        </a:spcBef>
                        <a:buClr>
                          <a:schemeClr val="bg1"/>
                        </a:buClr>
                        <a:buSzPct val="100000"/>
                        <a:buFont typeface="Arial" charset="0"/>
                        <a:defRPr sz="1600">
                          <a:solidFill>
                            <a:schemeClr val="bg1"/>
                          </a:solidFill>
                          <a:latin typeface="Tahoma" charset="0"/>
                          <a:ea typeface="ＭＳ Ｐゴシック" charset="-128"/>
                        </a:defRPr>
                      </a:lvl5pPr>
                      <a:lvl6pPr marL="25146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6pPr>
                      <a:lvl7pPr marL="29718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7pPr>
                      <a:lvl8pPr marL="34290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8pPr>
                      <a:lvl9pPr marL="38862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x-none" altLang="x-none" sz="1800" b="0" i="0" u="none" strike="noStrike" cap="none" normalizeH="0" baseline="0">
                        <a:ln>
                          <a:noFill/>
                        </a:ln>
                        <a:solidFill>
                          <a:srgbClr val="800000"/>
                        </a:solidFill>
                        <a:effectLst/>
                        <a:latin typeface="Tahoma"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CEC"/>
                    </a:solidFill>
                  </a:tcPr>
                </a:tc>
                <a:tc>
                  <a:txBody>
                    <a:bodyPr/>
                    <a:lstStyle>
                      <a:lvl1pPr algn="l" eaLnBrk="0" hangingPunct="0">
                        <a:spcBef>
                          <a:spcPct val="20000"/>
                        </a:spcBef>
                        <a:buClr>
                          <a:schemeClr val="bg1"/>
                        </a:buClr>
                        <a:buSzPct val="120000"/>
                        <a:buFont typeface="Arial" charset="0"/>
                        <a:defRPr sz="2600">
                          <a:solidFill>
                            <a:schemeClr val="bg1"/>
                          </a:solidFill>
                          <a:latin typeface="Tahoma" charset="0"/>
                          <a:ea typeface="ＭＳ Ｐゴシック" charset="-128"/>
                        </a:defRPr>
                      </a:lvl1pPr>
                      <a:lvl2pPr marL="742950" indent="-285750" algn="l" eaLnBrk="0" hangingPunct="0">
                        <a:spcBef>
                          <a:spcPct val="20000"/>
                        </a:spcBef>
                        <a:buClr>
                          <a:schemeClr val="bg1"/>
                        </a:buClr>
                        <a:buSzPct val="85000"/>
                        <a:buFont typeface="Marlett" charset="2"/>
                        <a:defRPr sz="2200">
                          <a:solidFill>
                            <a:schemeClr val="bg1"/>
                          </a:solidFill>
                          <a:latin typeface="Tahoma" charset="0"/>
                          <a:ea typeface="ＭＳ Ｐゴシック" charset="-128"/>
                        </a:defRPr>
                      </a:lvl2pPr>
                      <a:lvl3pPr marL="1143000" indent="-228600" algn="l" eaLnBrk="0" hangingPunct="0">
                        <a:spcBef>
                          <a:spcPct val="20000"/>
                        </a:spcBef>
                        <a:buClr>
                          <a:schemeClr val="bg1"/>
                        </a:buClr>
                        <a:buSzPct val="120000"/>
                        <a:buFont typeface="Arial" charset="0"/>
                        <a:defRPr sz="2000">
                          <a:solidFill>
                            <a:schemeClr val="bg1"/>
                          </a:solidFill>
                          <a:latin typeface="Tahoma" charset="0"/>
                          <a:ea typeface="ＭＳ Ｐゴシック" charset="-128"/>
                        </a:defRPr>
                      </a:lvl3pPr>
                      <a:lvl4pPr marL="1600200" indent="-228600" algn="l" eaLnBrk="0" hangingPunct="0">
                        <a:spcBef>
                          <a:spcPct val="20000"/>
                        </a:spcBef>
                        <a:buClr>
                          <a:schemeClr val="bg1"/>
                        </a:buClr>
                        <a:buSzPct val="100000"/>
                        <a:defRPr>
                          <a:solidFill>
                            <a:schemeClr val="bg1"/>
                          </a:solidFill>
                          <a:latin typeface="Tahoma" charset="0"/>
                          <a:ea typeface="ＭＳ Ｐゴシック" charset="-128"/>
                        </a:defRPr>
                      </a:lvl4pPr>
                      <a:lvl5pPr marL="2057400" indent="-228600" algn="l" eaLnBrk="0" hangingPunct="0">
                        <a:spcBef>
                          <a:spcPct val="20000"/>
                        </a:spcBef>
                        <a:buClr>
                          <a:schemeClr val="bg1"/>
                        </a:buClr>
                        <a:buSzPct val="100000"/>
                        <a:buFont typeface="Arial" charset="0"/>
                        <a:defRPr sz="1600">
                          <a:solidFill>
                            <a:schemeClr val="bg1"/>
                          </a:solidFill>
                          <a:latin typeface="Tahoma" charset="0"/>
                          <a:ea typeface="ＭＳ Ｐゴシック" charset="-128"/>
                        </a:defRPr>
                      </a:lvl5pPr>
                      <a:lvl6pPr marL="25146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6pPr>
                      <a:lvl7pPr marL="29718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7pPr>
                      <a:lvl8pPr marL="34290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8pPr>
                      <a:lvl9pPr marL="38862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x-none" altLang="x-none" sz="1800" b="0" i="0" u="none" strike="noStrike" cap="none" normalizeH="0" baseline="0">
                        <a:ln>
                          <a:noFill/>
                        </a:ln>
                        <a:solidFill>
                          <a:srgbClr val="800000"/>
                        </a:solidFill>
                        <a:effectLst/>
                        <a:latin typeface="Tahoma"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CEC"/>
                    </a:solidFill>
                  </a:tcPr>
                </a:tc>
                <a:extLst>
                  <a:ext uri="{0D108BD9-81ED-4DB2-BD59-A6C34878D82A}">
                    <a16:rowId xmlns:a16="http://schemas.microsoft.com/office/drawing/2014/main" val="10006"/>
                  </a:ext>
                </a:extLst>
              </a:tr>
              <a:tr h="450850">
                <a:tc>
                  <a:txBody>
                    <a:bodyPr/>
                    <a:lstStyle>
                      <a:lvl1pPr algn="l" eaLnBrk="0" hangingPunct="0">
                        <a:spcBef>
                          <a:spcPct val="20000"/>
                        </a:spcBef>
                        <a:buClr>
                          <a:schemeClr val="bg1"/>
                        </a:buClr>
                        <a:buSzPct val="120000"/>
                        <a:buFont typeface="Arial" charset="0"/>
                        <a:defRPr sz="2600">
                          <a:solidFill>
                            <a:schemeClr val="bg1"/>
                          </a:solidFill>
                          <a:latin typeface="Tahoma" charset="0"/>
                          <a:ea typeface="ＭＳ Ｐゴシック" charset="-128"/>
                        </a:defRPr>
                      </a:lvl1pPr>
                      <a:lvl2pPr marL="742950" indent="-285750" algn="l" eaLnBrk="0" hangingPunct="0">
                        <a:spcBef>
                          <a:spcPct val="20000"/>
                        </a:spcBef>
                        <a:buClr>
                          <a:schemeClr val="bg1"/>
                        </a:buClr>
                        <a:buSzPct val="85000"/>
                        <a:buFont typeface="Marlett" charset="2"/>
                        <a:defRPr sz="2200">
                          <a:solidFill>
                            <a:schemeClr val="bg1"/>
                          </a:solidFill>
                          <a:latin typeface="Tahoma" charset="0"/>
                          <a:ea typeface="ＭＳ Ｐゴシック" charset="-128"/>
                        </a:defRPr>
                      </a:lvl2pPr>
                      <a:lvl3pPr marL="1143000" indent="-228600" algn="l" eaLnBrk="0" hangingPunct="0">
                        <a:spcBef>
                          <a:spcPct val="20000"/>
                        </a:spcBef>
                        <a:buClr>
                          <a:schemeClr val="bg1"/>
                        </a:buClr>
                        <a:buSzPct val="120000"/>
                        <a:buFont typeface="Arial" charset="0"/>
                        <a:defRPr sz="2000">
                          <a:solidFill>
                            <a:schemeClr val="bg1"/>
                          </a:solidFill>
                          <a:latin typeface="Tahoma" charset="0"/>
                          <a:ea typeface="ＭＳ Ｐゴシック" charset="-128"/>
                        </a:defRPr>
                      </a:lvl3pPr>
                      <a:lvl4pPr marL="1600200" indent="-228600" algn="l" eaLnBrk="0" hangingPunct="0">
                        <a:spcBef>
                          <a:spcPct val="20000"/>
                        </a:spcBef>
                        <a:buClr>
                          <a:schemeClr val="bg1"/>
                        </a:buClr>
                        <a:buSzPct val="100000"/>
                        <a:defRPr>
                          <a:solidFill>
                            <a:schemeClr val="bg1"/>
                          </a:solidFill>
                          <a:latin typeface="Tahoma" charset="0"/>
                          <a:ea typeface="ＭＳ Ｐゴシック" charset="-128"/>
                        </a:defRPr>
                      </a:lvl4pPr>
                      <a:lvl5pPr marL="2057400" indent="-228600" algn="l" eaLnBrk="0" hangingPunct="0">
                        <a:spcBef>
                          <a:spcPct val="20000"/>
                        </a:spcBef>
                        <a:buClr>
                          <a:schemeClr val="bg1"/>
                        </a:buClr>
                        <a:buSzPct val="100000"/>
                        <a:buFont typeface="Arial" charset="0"/>
                        <a:defRPr sz="1600">
                          <a:solidFill>
                            <a:schemeClr val="bg1"/>
                          </a:solidFill>
                          <a:latin typeface="Tahoma" charset="0"/>
                          <a:ea typeface="ＭＳ Ｐゴシック" charset="-128"/>
                        </a:defRPr>
                      </a:lvl5pPr>
                      <a:lvl6pPr marL="25146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6pPr>
                      <a:lvl7pPr marL="29718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7pPr>
                      <a:lvl8pPr marL="34290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8pPr>
                      <a:lvl9pPr marL="38862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800" b="0" i="0" u="none" strike="noStrike" cap="none" normalizeH="0" baseline="0">
                          <a:ln>
                            <a:noFill/>
                          </a:ln>
                          <a:solidFill>
                            <a:srgbClr val="800000"/>
                          </a:solidFill>
                          <a:effectLst/>
                          <a:latin typeface="Tahoma" charset="0"/>
                          <a:ea typeface="ＭＳ Ｐゴシック" charset="-128"/>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6D6"/>
                    </a:solidFill>
                  </a:tcPr>
                </a:tc>
                <a:tc>
                  <a:txBody>
                    <a:bodyPr/>
                    <a:lstStyle>
                      <a:lvl1pPr algn="l" eaLnBrk="0" hangingPunct="0">
                        <a:spcBef>
                          <a:spcPct val="20000"/>
                        </a:spcBef>
                        <a:buClr>
                          <a:schemeClr val="bg1"/>
                        </a:buClr>
                        <a:buSzPct val="120000"/>
                        <a:buFont typeface="Arial" charset="0"/>
                        <a:defRPr sz="2600">
                          <a:solidFill>
                            <a:schemeClr val="bg1"/>
                          </a:solidFill>
                          <a:latin typeface="Tahoma" charset="0"/>
                          <a:ea typeface="ＭＳ Ｐゴシック" charset="-128"/>
                        </a:defRPr>
                      </a:lvl1pPr>
                      <a:lvl2pPr marL="742950" indent="-285750" algn="l" eaLnBrk="0" hangingPunct="0">
                        <a:spcBef>
                          <a:spcPct val="20000"/>
                        </a:spcBef>
                        <a:buClr>
                          <a:schemeClr val="bg1"/>
                        </a:buClr>
                        <a:buSzPct val="85000"/>
                        <a:buFont typeface="Marlett" charset="2"/>
                        <a:defRPr sz="2200">
                          <a:solidFill>
                            <a:schemeClr val="bg1"/>
                          </a:solidFill>
                          <a:latin typeface="Tahoma" charset="0"/>
                          <a:ea typeface="ＭＳ Ｐゴシック" charset="-128"/>
                        </a:defRPr>
                      </a:lvl2pPr>
                      <a:lvl3pPr marL="1143000" indent="-228600" algn="l" eaLnBrk="0" hangingPunct="0">
                        <a:spcBef>
                          <a:spcPct val="20000"/>
                        </a:spcBef>
                        <a:buClr>
                          <a:schemeClr val="bg1"/>
                        </a:buClr>
                        <a:buSzPct val="120000"/>
                        <a:buFont typeface="Arial" charset="0"/>
                        <a:defRPr sz="2000">
                          <a:solidFill>
                            <a:schemeClr val="bg1"/>
                          </a:solidFill>
                          <a:latin typeface="Tahoma" charset="0"/>
                          <a:ea typeface="ＭＳ Ｐゴシック" charset="-128"/>
                        </a:defRPr>
                      </a:lvl3pPr>
                      <a:lvl4pPr marL="1600200" indent="-228600" algn="l" eaLnBrk="0" hangingPunct="0">
                        <a:spcBef>
                          <a:spcPct val="20000"/>
                        </a:spcBef>
                        <a:buClr>
                          <a:schemeClr val="bg1"/>
                        </a:buClr>
                        <a:buSzPct val="100000"/>
                        <a:defRPr>
                          <a:solidFill>
                            <a:schemeClr val="bg1"/>
                          </a:solidFill>
                          <a:latin typeface="Tahoma" charset="0"/>
                          <a:ea typeface="ＭＳ Ｐゴシック" charset="-128"/>
                        </a:defRPr>
                      </a:lvl4pPr>
                      <a:lvl5pPr marL="2057400" indent="-228600" algn="l" eaLnBrk="0" hangingPunct="0">
                        <a:spcBef>
                          <a:spcPct val="20000"/>
                        </a:spcBef>
                        <a:buClr>
                          <a:schemeClr val="bg1"/>
                        </a:buClr>
                        <a:buSzPct val="100000"/>
                        <a:buFont typeface="Arial" charset="0"/>
                        <a:defRPr sz="1600">
                          <a:solidFill>
                            <a:schemeClr val="bg1"/>
                          </a:solidFill>
                          <a:latin typeface="Tahoma" charset="0"/>
                          <a:ea typeface="ＭＳ Ｐゴシック" charset="-128"/>
                        </a:defRPr>
                      </a:lvl5pPr>
                      <a:lvl6pPr marL="25146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6pPr>
                      <a:lvl7pPr marL="29718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7pPr>
                      <a:lvl8pPr marL="34290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8pPr>
                      <a:lvl9pPr marL="38862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x-none" altLang="x-none" sz="1800" b="0" i="0" u="none" strike="noStrike" cap="none" normalizeH="0" baseline="0">
                        <a:ln>
                          <a:noFill/>
                        </a:ln>
                        <a:solidFill>
                          <a:srgbClr val="800000"/>
                        </a:solidFill>
                        <a:effectLst/>
                        <a:latin typeface="Tahoma"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6D6"/>
                    </a:solidFill>
                  </a:tcPr>
                </a:tc>
                <a:tc>
                  <a:txBody>
                    <a:bodyPr/>
                    <a:lstStyle>
                      <a:lvl1pPr algn="l" eaLnBrk="0" hangingPunct="0">
                        <a:spcBef>
                          <a:spcPct val="20000"/>
                        </a:spcBef>
                        <a:buClr>
                          <a:schemeClr val="bg1"/>
                        </a:buClr>
                        <a:buSzPct val="120000"/>
                        <a:buFont typeface="Arial" charset="0"/>
                        <a:defRPr sz="2600">
                          <a:solidFill>
                            <a:schemeClr val="bg1"/>
                          </a:solidFill>
                          <a:latin typeface="Tahoma" charset="0"/>
                          <a:ea typeface="ＭＳ Ｐゴシック" charset="-128"/>
                        </a:defRPr>
                      </a:lvl1pPr>
                      <a:lvl2pPr marL="742950" indent="-285750" algn="l" eaLnBrk="0" hangingPunct="0">
                        <a:spcBef>
                          <a:spcPct val="20000"/>
                        </a:spcBef>
                        <a:buClr>
                          <a:schemeClr val="bg1"/>
                        </a:buClr>
                        <a:buSzPct val="85000"/>
                        <a:buFont typeface="Marlett" charset="2"/>
                        <a:defRPr sz="2200">
                          <a:solidFill>
                            <a:schemeClr val="bg1"/>
                          </a:solidFill>
                          <a:latin typeface="Tahoma" charset="0"/>
                          <a:ea typeface="ＭＳ Ｐゴシック" charset="-128"/>
                        </a:defRPr>
                      </a:lvl2pPr>
                      <a:lvl3pPr marL="1143000" indent="-228600" algn="l" eaLnBrk="0" hangingPunct="0">
                        <a:spcBef>
                          <a:spcPct val="20000"/>
                        </a:spcBef>
                        <a:buClr>
                          <a:schemeClr val="bg1"/>
                        </a:buClr>
                        <a:buSzPct val="120000"/>
                        <a:buFont typeface="Arial" charset="0"/>
                        <a:defRPr sz="2000">
                          <a:solidFill>
                            <a:schemeClr val="bg1"/>
                          </a:solidFill>
                          <a:latin typeface="Tahoma" charset="0"/>
                          <a:ea typeface="ＭＳ Ｐゴシック" charset="-128"/>
                        </a:defRPr>
                      </a:lvl3pPr>
                      <a:lvl4pPr marL="1600200" indent="-228600" algn="l" eaLnBrk="0" hangingPunct="0">
                        <a:spcBef>
                          <a:spcPct val="20000"/>
                        </a:spcBef>
                        <a:buClr>
                          <a:schemeClr val="bg1"/>
                        </a:buClr>
                        <a:buSzPct val="100000"/>
                        <a:defRPr>
                          <a:solidFill>
                            <a:schemeClr val="bg1"/>
                          </a:solidFill>
                          <a:latin typeface="Tahoma" charset="0"/>
                          <a:ea typeface="ＭＳ Ｐゴシック" charset="-128"/>
                        </a:defRPr>
                      </a:lvl4pPr>
                      <a:lvl5pPr marL="2057400" indent="-228600" algn="l" eaLnBrk="0" hangingPunct="0">
                        <a:spcBef>
                          <a:spcPct val="20000"/>
                        </a:spcBef>
                        <a:buClr>
                          <a:schemeClr val="bg1"/>
                        </a:buClr>
                        <a:buSzPct val="100000"/>
                        <a:buFont typeface="Arial" charset="0"/>
                        <a:defRPr sz="1600">
                          <a:solidFill>
                            <a:schemeClr val="bg1"/>
                          </a:solidFill>
                          <a:latin typeface="Tahoma" charset="0"/>
                          <a:ea typeface="ＭＳ Ｐゴシック" charset="-128"/>
                        </a:defRPr>
                      </a:lvl5pPr>
                      <a:lvl6pPr marL="25146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6pPr>
                      <a:lvl7pPr marL="29718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7pPr>
                      <a:lvl8pPr marL="34290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8pPr>
                      <a:lvl9pPr marL="38862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x-none" altLang="x-none" sz="1800" b="0" i="0" u="none" strike="noStrike" cap="none" normalizeH="0" baseline="0">
                        <a:ln>
                          <a:noFill/>
                        </a:ln>
                        <a:solidFill>
                          <a:srgbClr val="800000"/>
                        </a:solidFill>
                        <a:effectLst/>
                        <a:latin typeface="Tahoma"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6D6"/>
                    </a:solidFill>
                  </a:tcPr>
                </a:tc>
                <a:extLst>
                  <a:ext uri="{0D108BD9-81ED-4DB2-BD59-A6C34878D82A}">
                    <a16:rowId xmlns:a16="http://schemas.microsoft.com/office/drawing/2014/main" val="10007"/>
                  </a:ext>
                </a:extLst>
              </a:tr>
              <a:tr h="450850">
                <a:tc>
                  <a:txBody>
                    <a:bodyPr/>
                    <a:lstStyle>
                      <a:lvl1pPr algn="l" eaLnBrk="0" hangingPunct="0">
                        <a:spcBef>
                          <a:spcPct val="20000"/>
                        </a:spcBef>
                        <a:buClr>
                          <a:schemeClr val="bg1"/>
                        </a:buClr>
                        <a:buSzPct val="120000"/>
                        <a:buFont typeface="Arial" charset="0"/>
                        <a:defRPr sz="2600">
                          <a:solidFill>
                            <a:schemeClr val="bg1"/>
                          </a:solidFill>
                          <a:latin typeface="Tahoma" charset="0"/>
                          <a:ea typeface="ＭＳ Ｐゴシック" charset="-128"/>
                        </a:defRPr>
                      </a:lvl1pPr>
                      <a:lvl2pPr marL="742950" indent="-285750" algn="l" eaLnBrk="0" hangingPunct="0">
                        <a:spcBef>
                          <a:spcPct val="20000"/>
                        </a:spcBef>
                        <a:buClr>
                          <a:schemeClr val="bg1"/>
                        </a:buClr>
                        <a:buSzPct val="85000"/>
                        <a:buFont typeface="Marlett" charset="2"/>
                        <a:defRPr sz="2200">
                          <a:solidFill>
                            <a:schemeClr val="bg1"/>
                          </a:solidFill>
                          <a:latin typeface="Tahoma" charset="0"/>
                          <a:ea typeface="ＭＳ Ｐゴシック" charset="-128"/>
                        </a:defRPr>
                      </a:lvl2pPr>
                      <a:lvl3pPr marL="1143000" indent="-228600" algn="l" eaLnBrk="0" hangingPunct="0">
                        <a:spcBef>
                          <a:spcPct val="20000"/>
                        </a:spcBef>
                        <a:buClr>
                          <a:schemeClr val="bg1"/>
                        </a:buClr>
                        <a:buSzPct val="120000"/>
                        <a:buFont typeface="Arial" charset="0"/>
                        <a:defRPr sz="2000">
                          <a:solidFill>
                            <a:schemeClr val="bg1"/>
                          </a:solidFill>
                          <a:latin typeface="Tahoma" charset="0"/>
                          <a:ea typeface="ＭＳ Ｐゴシック" charset="-128"/>
                        </a:defRPr>
                      </a:lvl3pPr>
                      <a:lvl4pPr marL="1600200" indent="-228600" algn="l" eaLnBrk="0" hangingPunct="0">
                        <a:spcBef>
                          <a:spcPct val="20000"/>
                        </a:spcBef>
                        <a:buClr>
                          <a:schemeClr val="bg1"/>
                        </a:buClr>
                        <a:buSzPct val="100000"/>
                        <a:defRPr>
                          <a:solidFill>
                            <a:schemeClr val="bg1"/>
                          </a:solidFill>
                          <a:latin typeface="Tahoma" charset="0"/>
                          <a:ea typeface="ＭＳ Ｐゴシック" charset="-128"/>
                        </a:defRPr>
                      </a:lvl4pPr>
                      <a:lvl5pPr marL="2057400" indent="-228600" algn="l" eaLnBrk="0" hangingPunct="0">
                        <a:spcBef>
                          <a:spcPct val="20000"/>
                        </a:spcBef>
                        <a:buClr>
                          <a:schemeClr val="bg1"/>
                        </a:buClr>
                        <a:buSzPct val="100000"/>
                        <a:buFont typeface="Arial" charset="0"/>
                        <a:defRPr sz="1600">
                          <a:solidFill>
                            <a:schemeClr val="bg1"/>
                          </a:solidFill>
                          <a:latin typeface="Tahoma" charset="0"/>
                          <a:ea typeface="ＭＳ Ｐゴシック" charset="-128"/>
                        </a:defRPr>
                      </a:lvl5pPr>
                      <a:lvl6pPr marL="25146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6pPr>
                      <a:lvl7pPr marL="29718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7pPr>
                      <a:lvl8pPr marL="34290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8pPr>
                      <a:lvl9pPr marL="38862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800" b="0" i="0" u="none" strike="noStrike" cap="none" normalizeH="0" baseline="0">
                          <a:ln>
                            <a:noFill/>
                          </a:ln>
                          <a:solidFill>
                            <a:srgbClr val="800000"/>
                          </a:solidFill>
                          <a:effectLst/>
                          <a:latin typeface="Tahoma" charset="0"/>
                          <a:ea typeface="ＭＳ Ｐゴシック" charset="-128"/>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CEC"/>
                    </a:solidFill>
                  </a:tcPr>
                </a:tc>
                <a:tc>
                  <a:txBody>
                    <a:bodyPr/>
                    <a:lstStyle>
                      <a:lvl1pPr algn="l" eaLnBrk="0" hangingPunct="0">
                        <a:spcBef>
                          <a:spcPct val="20000"/>
                        </a:spcBef>
                        <a:buClr>
                          <a:schemeClr val="bg1"/>
                        </a:buClr>
                        <a:buSzPct val="120000"/>
                        <a:buFont typeface="Arial" charset="0"/>
                        <a:defRPr sz="2600">
                          <a:solidFill>
                            <a:schemeClr val="bg1"/>
                          </a:solidFill>
                          <a:latin typeface="Tahoma" charset="0"/>
                          <a:ea typeface="ＭＳ Ｐゴシック" charset="-128"/>
                        </a:defRPr>
                      </a:lvl1pPr>
                      <a:lvl2pPr marL="742950" indent="-285750" algn="l" eaLnBrk="0" hangingPunct="0">
                        <a:spcBef>
                          <a:spcPct val="20000"/>
                        </a:spcBef>
                        <a:buClr>
                          <a:schemeClr val="bg1"/>
                        </a:buClr>
                        <a:buSzPct val="85000"/>
                        <a:buFont typeface="Marlett" charset="2"/>
                        <a:defRPr sz="2200">
                          <a:solidFill>
                            <a:schemeClr val="bg1"/>
                          </a:solidFill>
                          <a:latin typeface="Tahoma" charset="0"/>
                          <a:ea typeface="ＭＳ Ｐゴシック" charset="-128"/>
                        </a:defRPr>
                      </a:lvl2pPr>
                      <a:lvl3pPr marL="1143000" indent="-228600" algn="l" eaLnBrk="0" hangingPunct="0">
                        <a:spcBef>
                          <a:spcPct val="20000"/>
                        </a:spcBef>
                        <a:buClr>
                          <a:schemeClr val="bg1"/>
                        </a:buClr>
                        <a:buSzPct val="120000"/>
                        <a:buFont typeface="Arial" charset="0"/>
                        <a:defRPr sz="2000">
                          <a:solidFill>
                            <a:schemeClr val="bg1"/>
                          </a:solidFill>
                          <a:latin typeface="Tahoma" charset="0"/>
                          <a:ea typeface="ＭＳ Ｐゴシック" charset="-128"/>
                        </a:defRPr>
                      </a:lvl3pPr>
                      <a:lvl4pPr marL="1600200" indent="-228600" algn="l" eaLnBrk="0" hangingPunct="0">
                        <a:spcBef>
                          <a:spcPct val="20000"/>
                        </a:spcBef>
                        <a:buClr>
                          <a:schemeClr val="bg1"/>
                        </a:buClr>
                        <a:buSzPct val="100000"/>
                        <a:defRPr>
                          <a:solidFill>
                            <a:schemeClr val="bg1"/>
                          </a:solidFill>
                          <a:latin typeface="Tahoma" charset="0"/>
                          <a:ea typeface="ＭＳ Ｐゴシック" charset="-128"/>
                        </a:defRPr>
                      </a:lvl4pPr>
                      <a:lvl5pPr marL="2057400" indent="-228600" algn="l" eaLnBrk="0" hangingPunct="0">
                        <a:spcBef>
                          <a:spcPct val="20000"/>
                        </a:spcBef>
                        <a:buClr>
                          <a:schemeClr val="bg1"/>
                        </a:buClr>
                        <a:buSzPct val="100000"/>
                        <a:buFont typeface="Arial" charset="0"/>
                        <a:defRPr sz="1600">
                          <a:solidFill>
                            <a:schemeClr val="bg1"/>
                          </a:solidFill>
                          <a:latin typeface="Tahoma" charset="0"/>
                          <a:ea typeface="ＭＳ Ｐゴシック" charset="-128"/>
                        </a:defRPr>
                      </a:lvl5pPr>
                      <a:lvl6pPr marL="25146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6pPr>
                      <a:lvl7pPr marL="29718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7pPr>
                      <a:lvl8pPr marL="34290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8pPr>
                      <a:lvl9pPr marL="38862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x-none" altLang="x-none" sz="1800" b="0" i="0" u="none" strike="noStrike" cap="none" normalizeH="0" baseline="0">
                        <a:ln>
                          <a:noFill/>
                        </a:ln>
                        <a:solidFill>
                          <a:srgbClr val="800000"/>
                        </a:solidFill>
                        <a:effectLst/>
                        <a:latin typeface="Tahoma"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CEC"/>
                    </a:solidFill>
                  </a:tcPr>
                </a:tc>
                <a:tc>
                  <a:txBody>
                    <a:bodyPr/>
                    <a:lstStyle>
                      <a:lvl1pPr algn="l" eaLnBrk="0" hangingPunct="0">
                        <a:spcBef>
                          <a:spcPct val="20000"/>
                        </a:spcBef>
                        <a:buClr>
                          <a:schemeClr val="bg1"/>
                        </a:buClr>
                        <a:buSzPct val="120000"/>
                        <a:buFont typeface="Arial" charset="0"/>
                        <a:defRPr sz="2600">
                          <a:solidFill>
                            <a:schemeClr val="bg1"/>
                          </a:solidFill>
                          <a:latin typeface="Tahoma" charset="0"/>
                          <a:ea typeface="ＭＳ Ｐゴシック" charset="-128"/>
                        </a:defRPr>
                      </a:lvl1pPr>
                      <a:lvl2pPr marL="742950" indent="-285750" algn="l" eaLnBrk="0" hangingPunct="0">
                        <a:spcBef>
                          <a:spcPct val="20000"/>
                        </a:spcBef>
                        <a:buClr>
                          <a:schemeClr val="bg1"/>
                        </a:buClr>
                        <a:buSzPct val="85000"/>
                        <a:buFont typeface="Marlett" charset="2"/>
                        <a:defRPr sz="2200">
                          <a:solidFill>
                            <a:schemeClr val="bg1"/>
                          </a:solidFill>
                          <a:latin typeface="Tahoma" charset="0"/>
                          <a:ea typeface="ＭＳ Ｐゴシック" charset="-128"/>
                        </a:defRPr>
                      </a:lvl2pPr>
                      <a:lvl3pPr marL="1143000" indent="-228600" algn="l" eaLnBrk="0" hangingPunct="0">
                        <a:spcBef>
                          <a:spcPct val="20000"/>
                        </a:spcBef>
                        <a:buClr>
                          <a:schemeClr val="bg1"/>
                        </a:buClr>
                        <a:buSzPct val="120000"/>
                        <a:buFont typeface="Arial" charset="0"/>
                        <a:defRPr sz="2000">
                          <a:solidFill>
                            <a:schemeClr val="bg1"/>
                          </a:solidFill>
                          <a:latin typeface="Tahoma" charset="0"/>
                          <a:ea typeface="ＭＳ Ｐゴシック" charset="-128"/>
                        </a:defRPr>
                      </a:lvl3pPr>
                      <a:lvl4pPr marL="1600200" indent="-228600" algn="l" eaLnBrk="0" hangingPunct="0">
                        <a:spcBef>
                          <a:spcPct val="20000"/>
                        </a:spcBef>
                        <a:buClr>
                          <a:schemeClr val="bg1"/>
                        </a:buClr>
                        <a:buSzPct val="100000"/>
                        <a:defRPr>
                          <a:solidFill>
                            <a:schemeClr val="bg1"/>
                          </a:solidFill>
                          <a:latin typeface="Tahoma" charset="0"/>
                          <a:ea typeface="ＭＳ Ｐゴシック" charset="-128"/>
                        </a:defRPr>
                      </a:lvl4pPr>
                      <a:lvl5pPr marL="2057400" indent="-228600" algn="l" eaLnBrk="0" hangingPunct="0">
                        <a:spcBef>
                          <a:spcPct val="20000"/>
                        </a:spcBef>
                        <a:buClr>
                          <a:schemeClr val="bg1"/>
                        </a:buClr>
                        <a:buSzPct val="100000"/>
                        <a:buFont typeface="Arial" charset="0"/>
                        <a:defRPr sz="1600">
                          <a:solidFill>
                            <a:schemeClr val="bg1"/>
                          </a:solidFill>
                          <a:latin typeface="Tahoma" charset="0"/>
                          <a:ea typeface="ＭＳ Ｐゴシック" charset="-128"/>
                        </a:defRPr>
                      </a:lvl5pPr>
                      <a:lvl6pPr marL="25146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6pPr>
                      <a:lvl7pPr marL="29718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7pPr>
                      <a:lvl8pPr marL="34290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8pPr>
                      <a:lvl9pPr marL="38862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x-none" altLang="x-none" sz="1800" b="0" i="0" u="none" strike="noStrike" cap="none" normalizeH="0" baseline="0">
                        <a:ln>
                          <a:noFill/>
                        </a:ln>
                        <a:solidFill>
                          <a:srgbClr val="800000"/>
                        </a:solidFill>
                        <a:effectLst/>
                        <a:latin typeface="Tahoma"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CEC"/>
                    </a:solidFill>
                  </a:tcPr>
                </a:tc>
                <a:extLst>
                  <a:ext uri="{0D108BD9-81ED-4DB2-BD59-A6C34878D82A}">
                    <a16:rowId xmlns:a16="http://schemas.microsoft.com/office/drawing/2014/main" val="10008"/>
                  </a:ext>
                </a:extLst>
              </a:tr>
              <a:tr h="450850">
                <a:tc>
                  <a:txBody>
                    <a:bodyPr/>
                    <a:lstStyle>
                      <a:lvl1pPr algn="l" eaLnBrk="0" hangingPunct="0">
                        <a:spcBef>
                          <a:spcPct val="20000"/>
                        </a:spcBef>
                        <a:buClr>
                          <a:schemeClr val="bg1"/>
                        </a:buClr>
                        <a:buSzPct val="120000"/>
                        <a:buFont typeface="Arial" charset="0"/>
                        <a:defRPr sz="2600">
                          <a:solidFill>
                            <a:schemeClr val="bg1"/>
                          </a:solidFill>
                          <a:latin typeface="Tahoma" charset="0"/>
                          <a:ea typeface="ＭＳ Ｐゴシック" charset="-128"/>
                        </a:defRPr>
                      </a:lvl1pPr>
                      <a:lvl2pPr marL="742950" indent="-285750" algn="l" eaLnBrk="0" hangingPunct="0">
                        <a:spcBef>
                          <a:spcPct val="20000"/>
                        </a:spcBef>
                        <a:buClr>
                          <a:schemeClr val="bg1"/>
                        </a:buClr>
                        <a:buSzPct val="85000"/>
                        <a:buFont typeface="Marlett" charset="2"/>
                        <a:defRPr sz="2200">
                          <a:solidFill>
                            <a:schemeClr val="bg1"/>
                          </a:solidFill>
                          <a:latin typeface="Tahoma" charset="0"/>
                          <a:ea typeface="ＭＳ Ｐゴシック" charset="-128"/>
                        </a:defRPr>
                      </a:lvl2pPr>
                      <a:lvl3pPr marL="1143000" indent="-228600" algn="l" eaLnBrk="0" hangingPunct="0">
                        <a:spcBef>
                          <a:spcPct val="20000"/>
                        </a:spcBef>
                        <a:buClr>
                          <a:schemeClr val="bg1"/>
                        </a:buClr>
                        <a:buSzPct val="120000"/>
                        <a:buFont typeface="Arial" charset="0"/>
                        <a:defRPr sz="2000">
                          <a:solidFill>
                            <a:schemeClr val="bg1"/>
                          </a:solidFill>
                          <a:latin typeface="Tahoma" charset="0"/>
                          <a:ea typeface="ＭＳ Ｐゴシック" charset="-128"/>
                        </a:defRPr>
                      </a:lvl3pPr>
                      <a:lvl4pPr marL="1600200" indent="-228600" algn="l" eaLnBrk="0" hangingPunct="0">
                        <a:spcBef>
                          <a:spcPct val="20000"/>
                        </a:spcBef>
                        <a:buClr>
                          <a:schemeClr val="bg1"/>
                        </a:buClr>
                        <a:buSzPct val="100000"/>
                        <a:defRPr>
                          <a:solidFill>
                            <a:schemeClr val="bg1"/>
                          </a:solidFill>
                          <a:latin typeface="Tahoma" charset="0"/>
                          <a:ea typeface="ＭＳ Ｐゴシック" charset="-128"/>
                        </a:defRPr>
                      </a:lvl4pPr>
                      <a:lvl5pPr marL="2057400" indent="-228600" algn="l" eaLnBrk="0" hangingPunct="0">
                        <a:spcBef>
                          <a:spcPct val="20000"/>
                        </a:spcBef>
                        <a:buClr>
                          <a:schemeClr val="bg1"/>
                        </a:buClr>
                        <a:buSzPct val="100000"/>
                        <a:buFont typeface="Arial" charset="0"/>
                        <a:defRPr sz="1600">
                          <a:solidFill>
                            <a:schemeClr val="bg1"/>
                          </a:solidFill>
                          <a:latin typeface="Tahoma" charset="0"/>
                          <a:ea typeface="ＭＳ Ｐゴシック" charset="-128"/>
                        </a:defRPr>
                      </a:lvl5pPr>
                      <a:lvl6pPr marL="25146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6pPr>
                      <a:lvl7pPr marL="29718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7pPr>
                      <a:lvl8pPr marL="34290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8pPr>
                      <a:lvl9pPr marL="38862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800" b="0" i="0" u="none" strike="noStrike" cap="none" normalizeH="0" baseline="0">
                          <a:ln>
                            <a:noFill/>
                          </a:ln>
                          <a:solidFill>
                            <a:srgbClr val="800000"/>
                          </a:solidFill>
                          <a:effectLst/>
                          <a:latin typeface="Tahoma" charset="0"/>
                          <a:ea typeface="ＭＳ Ｐゴシック" charset="-128"/>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6D6"/>
                    </a:solidFill>
                  </a:tcPr>
                </a:tc>
                <a:tc>
                  <a:txBody>
                    <a:bodyPr/>
                    <a:lstStyle>
                      <a:lvl1pPr algn="l" eaLnBrk="0" hangingPunct="0">
                        <a:spcBef>
                          <a:spcPct val="20000"/>
                        </a:spcBef>
                        <a:buClr>
                          <a:schemeClr val="bg1"/>
                        </a:buClr>
                        <a:buSzPct val="120000"/>
                        <a:buFont typeface="Arial" charset="0"/>
                        <a:defRPr sz="2600">
                          <a:solidFill>
                            <a:schemeClr val="bg1"/>
                          </a:solidFill>
                          <a:latin typeface="Tahoma" charset="0"/>
                          <a:ea typeface="ＭＳ Ｐゴシック" charset="-128"/>
                        </a:defRPr>
                      </a:lvl1pPr>
                      <a:lvl2pPr marL="742950" indent="-285750" algn="l" eaLnBrk="0" hangingPunct="0">
                        <a:spcBef>
                          <a:spcPct val="20000"/>
                        </a:spcBef>
                        <a:buClr>
                          <a:schemeClr val="bg1"/>
                        </a:buClr>
                        <a:buSzPct val="85000"/>
                        <a:buFont typeface="Marlett" charset="2"/>
                        <a:defRPr sz="2200">
                          <a:solidFill>
                            <a:schemeClr val="bg1"/>
                          </a:solidFill>
                          <a:latin typeface="Tahoma" charset="0"/>
                          <a:ea typeface="ＭＳ Ｐゴシック" charset="-128"/>
                        </a:defRPr>
                      </a:lvl2pPr>
                      <a:lvl3pPr marL="1143000" indent="-228600" algn="l" eaLnBrk="0" hangingPunct="0">
                        <a:spcBef>
                          <a:spcPct val="20000"/>
                        </a:spcBef>
                        <a:buClr>
                          <a:schemeClr val="bg1"/>
                        </a:buClr>
                        <a:buSzPct val="120000"/>
                        <a:buFont typeface="Arial" charset="0"/>
                        <a:defRPr sz="2000">
                          <a:solidFill>
                            <a:schemeClr val="bg1"/>
                          </a:solidFill>
                          <a:latin typeface="Tahoma" charset="0"/>
                          <a:ea typeface="ＭＳ Ｐゴシック" charset="-128"/>
                        </a:defRPr>
                      </a:lvl3pPr>
                      <a:lvl4pPr marL="1600200" indent="-228600" algn="l" eaLnBrk="0" hangingPunct="0">
                        <a:spcBef>
                          <a:spcPct val="20000"/>
                        </a:spcBef>
                        <a:buClr>
                          <a:schemeClr val="bg1"/>
                        </a:buClr>
                        <a:buSzPct val="100000"/>
                        <a:defRPr>
                          <a:solidFill>
                            <a:schemeClr val="bg1"/>
                          </a:solidFill>
                          <a:latin typeface="Tahoma" charset="0"/>
                          <a:ea typeface="ＭＳ Ｐゴシック" charset="-128"/>
                        </a:defRPr>
                      </a:lvl4pPr>
                      <a:lvl5pPr marL="2057400" indent="-228600" algn="l" eaLnBrk="0" hangingPunct="0">
                        <a:spcBef>
                          <a:spcPct val="20000"/>
                        </a:spcBef>
                        <a:buClr>
                          <a:schemeClr val="bg1"/>
                        </a:buClr>
                        <a:buSzPct val="100000"/>
                        <a:buFont typeface="Arial" charset="0"/>
                        <a:defRPr sz="1600">
                          <a:solidFill>
                            <a:schemeClr val="bg1"/>
                          </a:solidFill>
                          <a:latin typeface="Tahoma" charset="0"/>
                          <a:ea typeface="ＭＳ Ｐゴシック" charset="-128"/>
                        </a:defRPr>
                      </a:lvl5pPr>
                      <a:lvl6pPr marL="25146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6pPr>
                      <a:lvl7pPr marL="29718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7pPr>
                      <a:lvl8pPr marL="34290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8pPr>
                      <a:lvl9pPr marL="38862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x-none" altLang="x-none" sz="1800" b="0" i="0" u="none" strike="noStrike" cap="none" normalizeH="0" baseline="0">
                        <a:ln>
                          <a:noFill/>
                        </a:ln>
                        <a:solidFill>
                          <a:srgbClr val="800000"/>
                        </a:solidFill>
                        <a:effectLst/>
                        <a:latin typeface="Tahoma"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6D6"/>
                    </a:solidFill>
                  </a:tcPr>
                </a:tc>
                <a:tc>
                  <a:txBody>
                    <a:bodyPr/>
                    <a:lstStyle>
                      <a:lvl1pPr algn="l" eaLnBrk="0" hangingPunct="0">
                        <a:spcBef>
                          <a:spcPct val="20000"/>
                        </a:spcBef>
                        <a:buClr>
                          <a:schemeClr val="bg1"/>
                        </a:buClr>
                        <a:buSzPct val="120000"/>
                        <a:buFont typeface="Arial" charset="0"/>
                        <a:defRPr sz="2600">
                          <a:solidFill>
                            <a:schemeClr val="bg1"/>
                          </a:solidFill>
                          <a:latin typeface="Tahoma" charset="0"/>
                          <a:ea typeface="ＭＳ Ｐゴシック" charset="-128"/>
                        </a:defRPr>
                      </a:lvl1pPr>
                      <a:lvl2pPr marL="742950" indent="-285750" algn="l" eaLnBrk="0" hangingPunct="0">
                        <a:spcBef>
                          <a:spcPct val="20000"/>
                        </a:spcBef>
                        <a:buClr>
                          <a:schemeClr val="bg1"/>
                        </a:buClr>
                        <a:buSzPct val="85000"/>
                        <a:buFont typeface="Marlett" charset="2"/>
                        <a:defRPr sz="2200">
                          <a:solidFill>
                            <a:schemeClr val="bg1"/>
                          </a:solidFill>
                          <a:latin typeface="Tahoma" charset="0"/>
                          <a:ea typeface="ＭＳ Ｐゴシック" charset="-128"/>
                        </a:defRPr>
                      </a:lvl2pPr>
                      <a:lvl3pPr marL="1143000" indent="-228600" algn="l" eaLnBrk="0" hangingPunct="0">
                        <a:spcBef>
                          <a:spcPct val="20000"/>
                        </a:spcBef>
                        <a:buClr>
                          <a:schemeClr val="bg1"/>
                        </a:buClr>
                        <a:buSzPct val="120000"/>
                        <a:buFont typeface="Arial" charset="0"/>
                        <a:defRPr sz="2000">
                          <a:solidFill>
                            <a:schemeClr val="bg1"/>
                          </a:solidFill>
                          <a:latin typeface="Tahoma" charset="0"/>
                          <a:ea typeface="ＭＳ Ｐゴシック" charset="-128"/>
                        </a:defRPr>
                      </a:lvl3pPr>
                      <a:lvl4pPr marL="1600200" indent="-228600" algn="l" eaLnBrk="0" hangingPunct="0">
                        <a:spcBef>
                          <a:spcPct val="20000"/>
                        </a:spcBef>
                        <a:buClr>
                          <a:schemeClr val="bg1"/>
                        </a:buClr>
                        <a:buSzPct val="100000"/>
                        <a:defRPr>
                          <a:solidFill>
                            <a:schemeClr val="bg1"/>
                          </a:solidFill>
                          <a:latin typeface="Tahoma" charset="0"/>
                          <a:ea typeface="ＭＳ Ｐゴシック" charset="-128"/>
                        </a:defRPr>
                      </a:lvl4pPr>
                      <a:lvl5pPr marL="2057400" indent="-228600" algn="l" eaLnBrk="0" hangingPunct="0">
                        <a:spcBef>
                          <a:spcPct val="20000"/>
                        </a:spcBef>
                        <a:buClr>
                          <a:schemeClr val="bg1"/>
                        </a:buClr>
                        <a:buSzPct val="100000"/>
                        <a:buFont typeface="Arial" charset="0"/>
                        <a:defRPr sz="1600">
                          <a:solidFill>
                            <a:schemeClr val="bg1"/>
                          </a:solidFill>
                          <a:latin typeface="Tahoma" charset="0"/>
                          <a:ea typeface="ＭＳ Ｐゴシック" charset="-128"/>
                        </a:defRPr>
                      </a:lvl5pPr>
                      <a:lvl6pPr marL="25146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6pPr>
                      <a:lvl7pPr marL="29718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7pPr>
                      <a:lvl8pPr marL="34290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8pPr>
                      <a:lvl9pPr marL="38862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x-none" altLang="x-none" sz="1800" b="0" i="0" u="none" strike="noStrike" cap="none" normalizeH="0" baseline="0">
                        <a:ln>
                          <a:noFill/>
                        </a:ln>
                        <a:solidFill>
                          <a:srgbClr val="800000"/>
                        </a:solidFill>
                        <a:effectLst/>
                        <a:latin typeface="Tahoma"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6D6"/>
                    </a:solidFill>
                  </a:tcPr>
                </a:tc>
                <a:extLst>
                  <a:ext uri="{0D108BD9-81ED-4DB2-BD59-A6C34878D82A}">
                    <a16:rowId xmlns:a16="http://schemas.microsoft.com/office/drawing/2014/main" val="10009"/>
                  </a:ext>
                </a:extLst>
              </a:tr>
              <a:tr h="450850">
                <a:tc>
                  <a:txBody>
                    <a:bodyPr/>
                    <a:lstStyle>
                      <a:lvl1pPr algn="l" eaLnBrk="0" hangingPunct="0">
                        <a:spcBef>
                          <a:spcPct val="20000"/>
                        </a:spcBef>
                        <a:buClr>
                          <a:schemeClr val="bg1"/>
                        </a:buClr>
                        <a:buSzPct val="120000"/>
                        <a:buFont typeface="Arial" charset="0"/>
                        <a:defRPr sz="2600">
                          <a:solidFill>
                            <a:schemeClr val="bg1"/>
                          </a:solidFill>
                          <a:latin typeface="Tahoma" charset="0"/>
                          <a:ea typeface="ＭＳ Ｐゴシック" charset="-128"/>
                        </a:defRPr>
                      </a:lvl1pPr>
                      <a:lvl2pPr marL="742950" indent="-285750" algn="l" eaLnBrk="0" hangingPunct="0">
                        <a:spcBef>
                          <a:spcPct val="20000"/>
                        </a:spcBef>
                        <a:buClr>
                          <a:schemeClr val="bg1"/>
                        </a:buClr>
                        <a:buSzPct val="85000"/>
                        <a:buFont typeface="Marlett" charset="2"/>
                        <a:defRPr sz="2200">
                          <a:solidFill>
                            <a:schemeClr val="bg1"/>
                          </a:solidFill>
                          <a:latin typeface="Tahoma" charset="0"/>
                          <a:ea typeface="ＭＳ Ｐゴシック" charset="-128"/>
                        </a:defRPr>
                      </a:lvl2pPr>
                      <a:lvl3pPr marL="1143000" indent="-228600" algn="l" eaLnBrk="0" hangingPunct="0">
                        <a:spcBef>
                          <a:spcPct val="20000"/>
                        </a:spcBef>
                        <a:buClr>
                          <a:schemeClr val="bg1"/>
                        </a:buClr>
                        <a:buSzPct val="120000"/>
                        <a:buFont typeface="Arial" charset="0"/>
                        <a:defRPr sz="2000">
                          <a:solidFill>
                            <a:schemeClr val="bg1"/>
                          </a:solidFill>
                          <a:latin typeface="Tahoma" charset="0"/>
                          <a:ea typeface="ＭＳ Ｐゴシック" charset="-128"/>
                        </a:defRPr>
                      </a:lvl3pPr>
                      <a:lvl4pPr marL="1600200" indent="-228600" algn="l" eaLnBrk="0" hangingPunct="0">
                        <a:spcBef>
                          <a:spcPct val="20000"/>
                        </a:spcBef>
                        <a:buClr>
                          <a:schemeClr val="bg1"/>
                        </a:buClr>
                        <a:buSzPct val="100000"/>
                        <a:defRPr>
                          <a:solidFill>
                            <a:schemeClr val="bg1"/>
                          </a:solidFill>
                          <a:latin typeface="Tahoma" charset="0"/>
                          <a:ea typeface="ＭＳ Ｐゴシック" charset="-128"/>
                        </a:defRPr>
                      </a:lvl4pPr>
                      <a:lvl5pPr marL="2057400" indent="-228600" algn="l" eaLnBrk="0" hangingPunct="0">
                        <a:spcBef>
                          <a:spcPct val="20000"/>
                        </a:spcBef>
                        <a:buClr>
                          <a:schemeClr val="bg1"/>
                        </a:buClr>
                        <a:buSzPct val="100000"/>
                        <a:buFont typeface="Arial" charset="0"/>
                        <a:defRPr sz="1600">
                          <a:solidFill>
                            <a:schemeClr val="bg1"/>
                          </a:solidFill>
                          <a:latin typeface="Tahoma" charset="0"/>
                          <a:ea typeface="ＭＳ Ｐゴシック" charset="-128"/>
                        </a:defRPr>
                      </a:lvl5pPr>
                      <a:lvl6pPr marL="25146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6pPr>
                      <a:lvl7pPr marL="29718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7pPr>
                      <a:lvl8pPr marL="34290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8pPr>
                      <a:lvl9pPr marL="38862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800" b="0" i="0" u="none" strike="noStrike" cap="none" normalizeH="0" baseline="0">
                          <a:ln>
                            <a:noFill/>
                          </a:ln>
                          <a:solidFill>
                            <a:srgbClr val="800000"/>
                          </a:solidFill>
                          <a:effectLst/>
                          <a:latin typeface="Tahoma" charset="0"/>
                          <a:ea typeface="ＭＳ Ｐゴシック" charset="-128"/>
                        </a:rPr>
                        <a:t>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CEC"/>
                    </a:solidFill>
                  </a:tcPr>
                </a:tc>
                <a:tc>
                  <a:txBody>
                    <a:bodyPr/>
                    <a:lstStyle>
                      <a:lvl1pPr algn="l" eaLnBrk="0" hangingPunct="0">
                        <a:spcBef>
                          <a:spcPct val="20000"/>
                        </a:spcBef>
                        <a:buClr>
                          <a:schemeClr val="bg1"/>
                        </a:buClr>
                        <a:buSzPct val="120000"/>
                        <a:buFont typeface="Arial" charset="0"/>
                        <a:defRPr sz="2600">
                          <a:solidFill>
                            <a:schemeClr val="bg1"/>
                          </a:solidFill>
                          <a:latin typeface="Tahoma" charset="0"/>
                          <a:ea typeface="ＭＳ Ｐゴシック" charset="-128"/>
                        </a:defRPr>
                      </a:lvl1pPr>
                      <a:lvl2pPr marL="742950" indent="-285750" algn="l" eaLnBrk="0" hangingPunct="0">
                        <a:spcBef>
                          <a:spcPct val="20000"/>
                        </a:spcBef>
                        <a:buClr>
                          <a:schemeClr val="bg1"/>
                        </a:buClr>
                        <a:buSzPct val="85000"/>
                        <a:buFont typeface="Marlett" charset="2"/>
                        <a:defRPr sz="2200">
                          <a:solidFill>
                            <a:schemeClr val="bg1"/>
                          </a:solidFill>
                          <a:latin typeface="Tahoma" charset="0"/>
                          <a:ea typeface="ＭＳ Ｐゴシック" charset="-128"/>
                        </a:defRPr>
                      </a:lvl2pPr>
                      <a:lvl3pPr marL="1143000" indent="-228600" algn="l" eaLnBrk="0" hangingPunct="0">
                        <a:spcBef>
                          <a:spcPct val="20000"/>
                        </a:spcBef>
                        <a:buClr>
                          <a:schemeClr val="bg1"/>
                        </a:buClr>
                        <a:buSzPct val="120000"/>
                        <a:buFont typeface="Arial" charset="0"/>
                        <a:defRPr sz="2000">
                          <a:solidFill>
                            <a:schemeClr val="bg1"/>
                          </a:solidFill>
                          <a:latin typeface="Tahoma" charset="0"/>
                          <a:ea typeface="ＭＳ Ｐゴシック" charset="-128"/>
                        </a:defRPr>
                      </a:lvl3pPr>
                      <a:lvl4pPr marL="1600200" indent="-228600" algn="l" eaLnBrk="0" hangingPunct="0">
                        <a:spcBef>
                          <a:spcPct val="20000"/>
                        </a:spcBef>
                        <a:buClr>
                          <a:schemeClr val="bg1"/>
                        </a:buClr>
                        <a:buSzPct val="100000"/>
                        <a:defRPr>
                          <a:solidFill>
                            <a:schemeClr val="bg1"/>
                          </a:solidFill>
                          <a:latin typeface="Tahoma" charset="0"/>
                          <a:ea typeface="ＭＳ Ｐゴシック" charset="-128"/>
                        </a:defRPr>
                      </a:lvl4pPr>
                      <a:lvl5pPr marL="2057400" indent="-228600" algn="l" eaLnBrk="0" hangingPunct="0">
                        <a:spcBef>
                          <a:spcPct val="20000"/>
                        </a:spcBef>
                        <a:buClr>
                          <a:schemeClr val="bg1"/>
                        </a:buClr>
                        <a:buSzPct val="100000"/>
                        <a:buFont typeface="Arial" charset="0"/>
                        <a:defRPr sz="1600">
                          <a:solidFill>
                            <a:schemeClr val="bg1"/>
                          </a:solidFill>
                          <a:latin typeface="Tahoma" charset="0"/>
                          <a:ea typeface="ＭＳ Ｐゴシック" charset="-128"/>
                        </a:defRPr>
                      </a:lvl5pPr>
                      <a:lvl6pPr marL="25146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6pPr>
                      <a:lvl7pPr marL="29718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7pPr>
                      <a:lvl8pPr marL="34290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8pPr>
                      <a:lvl9pPr marL="38862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x-none" altLang="x-none" sz="1800" b="0" i="0" u="none" strike="noStrike" cap="none" normalizeH="0" baseline="0">
                        <a:ln>
                          <a:noFill/>
                        </a:ln>
                        <a:solidFill>
                          <a:srgbClr val="800000"/>
                        </a:solidFill>
                        <a:effectLst/>
                        <a:latin typeface="Tahoma"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CEC"/>
                    </a:solidFill>
                  </a:tcPr>
                </a:tc>
                <a:tc>
                  <a:txBody>
                    <a:bodyPr/>
                    <a:lstStyle>
                      <a:lvl1pPr algn="l" eaLnBrk="0" hangingPunct="0">
                        <a:spcBef>
                          <a:spcPct val="20000"/>
                        </a:spcBef>
                        <a:buClr>
                          <a:schemeClr val="bg1"/>
                        </a:buClr>
                        <a:buSzPct val="120000"/>
                        <a:buFont typeface="Arial" charset="0"/>
                        <a:defRPr sz="2600">
                          <a:solidFill>
                            <a:schemeClr val="bg1"/>
                          </a:solidFill>
                          <a:latin typeface="Tahoma" charset="0"/>
                          <a:ea typeface="ＭＳ Ｐゴシック" charset="-128"/>
                        </a:defRPr>
                      </a:lvl1pPr>
                      <a:lvl2pPr marL="742950" indent="-285750" algn="l" eaLnBrk="0" hangingPunct="0">
                        <a:spcBef>
                          <a:spcPct val="20000"/>
                        </a:spcBef>
                        <a:buClr>
                          <a:schemeClr val="bg1"/>
                        </a:buClr>
                        <a:buSzPct val="85000"/>
                        <a:buFont typeface="Marlett" charset="2"/>
                        <a:defRPr sz="2200">
                          <a:solidFill>
                            <a:schemeClr val="bg1"/>
                          </a:solidFill>
                          <a:latin typeface="Tahoma" charset="0"/>
                          <a:ea typeface="ＭＳ Ｐゴシック" charset="-128"/>
                        </a:defRPr>
                      </a:lvl2pPr>
                      <a:lvl3pPr marL="1143000" indent="-228600" algn="l" eaLnBrk="0" hangingPunct="0">
                        <a:spcBef>
                          <a:spcPct val="20000"/>
                        </a:spcBef>
                        <a:buClr>
                          <a:schemeClr val="bg1"/>
                        </a:buClr>
                        <a:buSzPct val="120000"/>
                        <a:buFont typeface="Arial" charset="0"/>
                        <a:defRPr sz="2000">
                          <a:solidFill>
                            <a:schemeClr val="bg1"/>
                          </a:solidFill>
                          <a:latin typeface="Tahoma" charset="0"/>
                          <a:ea typeface="ＭＳ Ｐゴシック" charset="-128"/>
                        </a:defRPr>
                      </a:lvl3pPr>
                      <a:lvl4pPr marL="1600200" indent="-228600" algn="l" eaLnBrk="0" hangingPunct="0">
                        <a:spcBef>
                          <a:spcPct val="20000"/>
                        </a:spcBef>
                        <a:buClr>
                          <a:schemeClr val="bg1"/>
                        </a:buClr>
                        <a:buSzPct val="100000"/>
                        <a:defRPr>
                          <a:solidFill>
                            <a:schemeClr val="bg1"/>
                          </a:solidFill>
                          <a:latin typeface="Tahoma" charset="0"/>
                          <a:ea typeface="ＭＳ Ｐゴシック" charset="-128"/>
                        </a:defRPr>
                      </a:lvl4pPr>
                      <a:lvl5pPr marL="2057400" indent="-228600" algn="l" eaLnBrk="0" hangingPunct="0">
                        <a:spcBef>
                          <a:spcPct val="20000"/>
                        </a:spcBef>
                        <a:buClr>
                          <a:schemeClr val="bg1"/>
                        </a:buClr>
                        <a:buSzPct val="100000"/>
                        <a:buFont typeface="Arial" charset="0"/>
                        <a:defRPr sz="1600">
                          <a:solidFill>
                            <a:schemeClr val="bg1"/>
                          </a:solidFill>
                          <a:latin typeface="Tahoma" charset="0"/>
                          <a:ea typeface="ＭＳ Ｐゴシック" charset="-128"/>
                        </a:defRPr>
                      </a:lvl5pPr>
                      <a:lvl6pPr marL="25146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6pPr>
                      <a:lvl7pPr marL="29718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7pPr>
                      <a:lvl8pPr marL="34290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8pPr>
                      <a:lvl9pPr marL="38862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x-none" altLang="x-none" sz="1800" b="0" i="0" u="none" strike="noStrike" cap="none" normalizeH="0" baseline="0">
                        <a:ln>
                          <a:noFill/>
                        </a:ln>
                        <a:solidFill>
                          <a:srgbClr val="800000"/>
                        </a:solidFill>
                        <a:effectLst/>
                        <a:latin typeface="Tahoma"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CEC"/>
                    </a:solidFill>
                  </a:tcPr>
                </a:tc>
                <a:extLst>
                  <a:ext uri="{0D108BD9-81ED-4DB2-BD59-A6C34878D82A}">
                    <a16:rowId xmlns:a16="http://schemas.microsoft.com/office/drawing/2014/main" val="10010"/>
                  </a:ext>
                </a:extLst>
              </a:tr>
              <a:tr h="450850">
                <a:tc>
                  <a:txBody>
                    <a:bodyPr/>
                    <a:lstStyle>
                      <a:lvl1pPr algn="l" eaLnBrk="0" hangingPunct="0">
                        <a:spcBef>
                          <a:spcPct val="20000"/>
                        </a:spcBef>
                        <a:buClr>
                          <a:schemeClr val="bg1"/>
                        </a:buClr>
                        <a:buSzPct val="120000"/>
                        <a:buFont typeface="Arial" charset="0"/>
                        <a:defRPr sz="2600">
                          <a:solidFill>
                            <a:schemeClr val="bg1"/>
                          </a:solidFill>
                          <a:latin typeface="Tahoma" charset="0"/>
                          <a:ea typeface="ＭＳ Ｐゴシック" charset="-128"/>
                        </a:defRPr>
                      </a:lvl1pPr>
                      <a:lvl2pPr marL="742950" indent="-285750" algn="l" eaLnBrk="0" hangingPunct="0">
                        <a:spcBef>
                          <a:spcPct val="20000"/>
                        </a:spcBef>
                        <a:buClr>
                          <a:schemeClr val="bg1"/>
                        </a:buClr>
                        <a:buSzPct val="85000"/>
                        <a:buFont typeface="Marlett" charset="2"/>
                        <a:defRPr sz="2200">
                          <a:solidFill>
                            <a:schemeClr val="bg1"/>
                          </a:solidFill>
                          <a:latin typeface="Tahoma" charset="0"/>
                          <a:ea typeface="ＭＳ Ｐゴシック" charset="-128"/>
                        </a:defRPr>
                      </a:lvl2pPr>
                      <a:lvl3pPr marL="1143000" indent="-228600" algn="l" eaLnBrk="0" hangingPunct="0">
                        <a:spcBef>
                          <a:spcPct val="20000"/>
                        </a:spcBef>
                        <a:buClr>
                          <a:schemeClr val="bg1"/>
                        </a:buClr>
                        <a:buSzPct val="120000"/>
                        <a:buFont typeface="Arial" charset="0"/>
                        <a:defRPr sz="2000">
                          <a:solidFill>
                            <a:schemeClr val="bg1"/>
                          </a:solidFill>
                          <a:latin typeface="Tahoma" charset="0"/>
                          <a:ea typeface="ＭＳ Ｐゴシック" charset="-128"/>
                        </a:defRPr>
                      </a:lvl3pPr>
                      <a:lvl4pPr marL="1600200" indent="-228600" algn="l" eaLnBrk="0" hangingPunct="0">
                        <a:spcBef>
                          <a:spcPct val="20000"/>
                        </a:spcBef>
                        <a:buClr>
                          <a:schemeClr val="bg1"/>
                        </a:buClr>
                        <a:buSzPct val="100000"/>
                        <a:defRPr>
                          <a:solidFill>
                            <a:schemeClr val="bg1"/>
                          </a:solidFill>
                          <a:latin typeface="Tahoma" charset="0"/>
                          <a:ea typeface="ＭＳ Ｐゴシック" charset="-128"/>
                        </a:defRPr>
                      </a:lvl4pPr>
                      <a:lvl5pPr marL="2057400" indent="-228600" algn="l" eaLnBrk="0" hangingPunct="0">
                        <a:spcBef>
                          <a:spcPct val="20000"/>
                        </a:spcBef>
                        <a:buClr>
                          <a:schemeClr val="bg1"/>
                        </a:buClr>
                        <a:buSzPct val="100000"/>
                        <a:buFont typeface="Arial" charset="0"/>
                        <a:defRPr sz="1600">
                          <a:solidFill>
                            <a:schemeClr val="bg1"/>
                          </a:solidFill>
                          <a:latin typeface="Tahoma" charset="0"/>
                          <a:ea typeface="ＭＳ Ｐゴシック" charset="-128"/>
                        </a:defRPr>
                      </a:lvl5pPr>
                      <a:lvl6pPr marL="25146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6pPr>
                      <a:lvl7pPr marL="29718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7pPr>
                      <a:lvl8pPr marL="34290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8pPr>
                      <a:lvl9pPr marL="38862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800" b="0" i="0" u="none" strike="noStrike" cap="none" normalizeH="0" baseline="0">
                          <a:ln>
                            <a:noFill/>
                          </a:ln>
                          <a:solidFill>
                            <a:srgbClr val="800000"/>
                          </a:solidFill>
                          <a:effectLst/>
                          <a:latin typeface="Tahoma" charset="0"/>
                          <a:ea typeface="ＭＳ Ｐゴシック" charset="-128"/>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6D6"/>
                    </a:solidFill>
                  </a:tcPr>
                </a:tc>
                <a:tc>
                  <a:txBody>
                    <a:bodyPr/>
                    <a:lstStyle>
                      <a:lvl1pPr algn="l" eaLnBrk="0" hangingPunct="0">
                        <a:spcBef>
                          <a:spcPct val="20000"/>
                        </a:spcBef>
                        <a:buClr>
                          <a:schemeClr val="bg1"/>
                        </a:buClr>
                        <a:buSzPct val="120000"/>
                        <a:buFont typeface="Arial" charset="0"/>
                        <a:defRPr sz="2600">
                          <a:solidFill>
                            <a:schemeClr val="bg1"/>
                          </a:solidFill>
                          <a:latin typeface="Tahoma" charset="0"/>
                          <a:ea typeface="ＭＳ Ｐゴシック" charset="-128"/>
                        </a:defRPr>
                      </a:lvl1pPr>
                      <a:lvl2pPr marL="742950" indent="-285750" algn="l" eaLnBrk="0" hangingPunct="0">
                        <a:spcBef>
                          <a:spcPct val="20000"/>
                        </a:spcBef>
                        <a:buClr>
                          <a:schemeClr val="bg1"/>
                        </a:buClr>
                        <a:buSzPct val="85000"/>
                        <a:buFont typeface="Marlett" charset="2"/>
                        <a:defRPr sz="2200">
                          <a:solidFill>
                            <a:schemeClr val="bg1"/>
                          </a:solidFill>
                          <a:latin typeface="Tahoma" charset="0"/>
                          <a:ea typeface="ＭＳ Ｐゴシック" charset="-128"/>
                        </a:defRPr>
                      </a:lvl2pPr>
                      <a:lvl3pPr marL="1143000" indent="-228600" algn="l" eaLnBrk="0" hangingPunct="0">
                        <a:spcBef>
                          <a:spcPct val="20000"/>
                        </a:spcBef>
                        <a:buClr>
                          <a:schemeClr val="bg1"/>
                        </a:buClr>
                        <a:buSzPct val="120000"/>
                        <a:buFont typeface="Arial" charset="0"/>
                        <a:defRPr sz="2000">
                          <a:solidFill>
                            <a:schemeClr val="bg1"/>
                          </a:solidFill>
                          <a:latin typeface="Tahoma" charset="0"/>
                          <a:ea typeface="ＭＳ Ｐゴシック" charset="-128"/>
                        </a:defRPr>
                      </a:lvl3pPr>
                      <a:lvl4pPr marL="1600200" indent="-228600" algn="l" eaLnBrk="0" hangingPunct="0">
                        <a:spcBef>
                          <a:spcPct val="20000"/>
                        </a:spcBef>
                        <a:buClr>
                          <a:schemeClr val="bg1"/>
                        </a:buClr>
                        <a:buSzPct val="100000"/>
                        <a:defRPr>
                          <a:solidFill>
                            <a:schemeClr val="bg1"/>
                          </a:solidFill>
                          <a:latin typeface="Tahoma" charset="0"/>
                          <a:ea typeface="ＭＳ Ｐゴシック" charset="-128"/>
                        </a:defRPr>
                      </a:lvl4pPr>
                      <a:lvl5pPr marL="2057400" indent="-228600" algn="l" eaLnBrk="0" hangingPunct="0">
                        <a:spcBef>
                          <a:spcPct val="20000"/>
                        </a:spcBef>
                        <a:buClr>
                          <a:schemeClr val="bg1"/>
                        </a:buClr>
                        <a:buSzPct val="100000"/>
                        <a:buFont typeface="Arial" charset="0"/>
                        <a:defRPr sz="1600">
                          <a:solidFill>
                            <a:schemeClr val="bg1"/>
                          </a:solidFill>
                          <a:latin typeface="Tahoma" charset="0"/>
                          <a:ea typeface="ＭＳ Ｐゴシック" charset="-128"/>
                        </a:defRPr>
                      </a:lvl5pPr>
                      <a:lvl6pPr marL="25146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6pPr>
                      <a:lvl7pPr marL="29718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7pPr>
                      <a:lvl8pPr marL="34290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8pPr>
                      <a:lvl9pPr marL="38862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x-none" altLang="x-none" sz="1800" b="0" i="0" u="none" strike="noStrike" cap="none" normalizeH="0" baseline="0">
                        <a:ln>
                          <a:noFill/>
                        </a:ln>
                        <a:solidFill>
                          <a:srgbClr val="800000"/>
                        </a:solidFill>
                        <a:effectLst/>
                        <a:latin typeface="Tahoma"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6D6"/>
                    </a:solidFill>
                  </a:tcPr>
                </a:tc>
                <a:tc>
                  <a:txBody>
                    <a:bodyPr/>
                    <a:lstStyle>
                      <a:lvl1pPr algn="l" eaLnBrk="0" hangingPunct="0">
                        <a:spcBef>
                          <a:spcPct val="20000"/>
                        </a:spcBef>
                        <a:buClr>
                          <a:schemeClr val="bg1"/>
                        </a:buClr>
                        <a:buSzPct val="120000"/>
                        <a:buFont typeface="Arial" charset="0"/>
                        <a:defRPr sz="2600">
                          <a:solidFill>
                            <a:schemeClr val="bg1"/>
                          </a:solidFill>
                          <a:latin typeface="Tahoma" charset="0"/>
                          <a:ea typeface="ＭＳ Ｐゴシック" charset="-128"/>
                        </a:defRPr>
                      </a:lvl1pPr>
                      <a:lvl2pPr marL="742950" indent="-285750" algn="l" eaLnBrk="0" hangingPunct="0">
                        <a:spcBef>
                          <a:spcPct val="20000"/>
                        </a:spcBef>
                        <a:buClr>
                          <a:schemeClr val="bg1"/>
                        </a:buClr>
                        <a:buSzPct val="85000"/>
                        <a:buFont typeface="Marlett" charset="2"/>
                        <a:defRPr sz="2200">
                          <a:solidFill>
                            <a:schemeClr val="bg1"/>
                          </a:solidFill>
                          <a:latin typeface="Tahoma" charset="0"/>
                          <a:ea typeface="ＭＳ Ｐゴシック" charset="-128"/>
                        </a:defRPr>
                      </a:lvl2pPr>
                      <a:lvl3pPr marL="1143000" indent="-228600" algn="l" eaLnBrk="0" hangingPunct="0">
                        <a:spcBef>
                          <a:spcPct val="20000"/>
                        </a:spcBef>
                        <a:buClr>
                          <a:schemeClr val="bg1"/>
                        </a:buClr>
                        <a:buSzPct val="120000"/>
                        <a:buFont typeface="Arial" charset="0"/>
                        <a:defRPr sz="2000">
                          <a:solidFill>
                            <a:schemeClr val="bg1"/>
                          </a:solidFill>
                          <a:latin typeface="Tahoma" charset="0"/>
                          <a:ea typeface="ＭＳ Ｐゴシック" charset="-128"/>
                        </a:defRPr>
                      </a:lvl3pPr>
                      <a:lvl4pPr marL="1600200" indent="-228600" algn="l" eaLnBrk="0" hangingPunct="0">
                        <a:spcBef>
                          <a:spcPct val="20000"/>
                        </a:spcBef>
                        <a:buClr>
                          <a:schemeClr val="bg1"/>
                        </a:buClr>
                        <a:buSzPct val="100000"/>
                        <a:defRPr>
                          <a:solidFill>
                            <a:schemeClr val="bg1"/>
                          </a:solidFill>
                          <a:latin typeface="Tahoma" charset="0"/>
                          <a:ea typeface="ＭＳ Ｐゴシック" charset="-128"/>
                        </a:defRPr>
                      </a:lvl4pPr>
                      <a:lvl5pPr marL="2057400" indent="-228600" algn="l" eaLnBrk="0" hangingPunct="0">
                        <a:spcBef>
                          <a:spcPct val="20000"/>
                        </a:spcBef>
                        <a:buClr>
                          <a:schemeClr val="bg1"/>
                        </a:buClr>
                        <a:buSzPct val="100000"/>
                        <a:buFont typeface="Arial" charset="0"/>
                        <a:defRPr sz="1600">
                          <a:solidFill>
                            <a:schemeClr val="bg1"/>
                          </a:solidFill>
                          <a:latin typeface="Tahoma" charset="0"/>
                          <a:ea typeface="ＭＳ Ｐゴシック" charset="-128"/>
                        </a:defRPr>
                      </a:lvl5pPr>
                      <a:lvl6pPr marL="25146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6pPr>
                      <a:lvl7pPr marL="29718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7pPr>
                      <a:lvl8pPr marL="34290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8pPr>
                      <a:lvl9pPr marL="3886200" indent="-228600" eaLnBrk="0" fontAlgn="base" hangingPunct="0">
                        <a:spcBef>
                          <a:spcPct val="20000"/>
                        </a:spcBef>
                        <a:spcAft>
                          <a:spcPct val="0"/>
                        </a:spcAft>
                        <a:buClr>
                          <a:schemeClr val="bg1"/>
                        </a:buClr>
                        <a:buSzPct val="100000"/>
                        <a:buFont typeface="Arial" charset="0"/>
                        <a:defRPr sz="1600">
                          <a:solidFill>
                            <a:schemeClr val="bg1"/>
                          </a:solidFill>
                          <a:latin typeface="Tahom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x-none" altLang="x-none" sz="1800" b="0" i="0" u="none" strike="noStrike" cap="none" normalizeH="0" baseline="0">
                        <a:ln>
                          <a:noFill/>
                        </a:ln>
                        <a:solidFill>
                          <a:srgbClr val="800000"/>
                        </a:solidFill>
                        <a:effectLst/>
                        <a:latin typeface="Tahoma"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6D6"/>
                    </a:solidFill>
                  </a:tcPr>
                </a:tc>
                <a:extLst>
                  <a:ext uri="{0D108BD9-81ED-4DB2-BD59-A6C34878D82A}">
                    <a16:rowId xmlns:a16="http://schemas.microsoft.com/office/drawing/2014/main" val="10011"/>
                  </a:ext>
                </a:extLst>
              </a:tr>
            </a:tbl>
          </a:graphicData>
        </a:graphic>
      </p:graphicFrame>
      <p:sp>
        <p:nvSpPr>
          <p:cNvPr id="10143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fld id="{6052FC22-1030-F541-A186-4FDDBE9A6F51}" type="slidenum">
              <a:rPr lang="en-US" altLang="x-none" sz="1400" i="0">
                <a:latin typeface="Arial" charset="0"/>
              </a:rPr>
              <a:pPr eaLnBrk="1" hangingPunct="1"/>
              <a:t>23</a:t>
            </a:fld>
            <a:endParaRPr lang="en-US" altLang="x-none" sz="1400" i="0">
              <a:latin typeface="Arial" charset="0"/>
            </a:endParaRPr>
          </a:p>
        </p:txBody>
      </p:sp>
      <p:sp>
        <p:nvSpPr>
          <p:cNvPr id="6" name="Rectangle 5"/>
          <p:cNvSpPr>
            <a:spLocks noChangeArrowheads="1"/>
          </p:cNvSpPr>
          <p:nvPr/>
        </p:nvSpPr>
        <p:spPr bwMode="auto">
          <a:xfrm>
            <a:off x="4876800" y="1905000"/>
            <a:ext cx="1143000" cy="381000"/>
          </a:xfrm>
          <a:prstGeom prst="rect">
            <a:avLst/>
          </a:prstGeom>
          <a:noFill/>
          <a:ln w="9525">
            <a:solidFill>
              <a:schemeClr val="bg1"/>
            </a:solidFill>
            <a:round/>
            <a:headEnd/>
            <a:tailEnd type="none" w="lg" len="lg"/>
          </a:ln>
          <a:extLst>
            <a:ext uri="{909E8E84-426E-40DD-AFC4-6F175D3DCCD1}">
              <a14:hiddenFill xmlns:a14="http://schemas.microsoft.com/office/drawing/2010/main">
                <a:solidFill>
                  <a:srgbClr val="FFFFFF"/>
                </a:solidFill>
              </a14:hiddenFill>
            </a:ext>
          </a:extLst>
        </p:spPr>
        <p:txBody>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r>
              <a:rPr lang="en-US" altLang="x-none" b="1" i="0"/>
              <a:t>14</a:t>
            </a:r>
          </a:p>
        </p:txBody>
      </p:sp>
      <p:sp>
        <p:nvSpPr>
          <p:cNvPr id="8" name="Rectangle 7"/>
          <p:cNvSpPr>
            <a:spLocks noChangeArrowheads="1"/>
          </p:cNvSpPr>
          <p:nvPr/>
        </p:nvSpPr>
        <p:spPr bwMode="auto">
          <a:xfrm>
            <a:off x="4876800" y="2362200"/>
            <a:ext cx="1143000" cy="381000"/>
          </a:xfrm>
          <a:prstGeom prst="rect">
            <a:avLst/>
          </a:prstGeom>
          <a:noFill/>
          <a:ln w="9525">
            <a:solidFill>
              <a:schemeClr val="bg1"/>
            </a:solidFill>
            <a:round/>
            <a:headEnd/>
            <a:tailEnd type="none" w="lg" len="lg"/>
          </a:ln>
          <a:extLst>
            <a:ext uri="{909E8E84-426E-40DD-AFC4-6F175D3DCCD1}">
              <a14:hiddenFill xmlns:a14="http://schemas.microsoft.com/office/drawing/2010/main">
                <a:solidFill>
                  <a:srgbClr val="FFFFFF"/>
                </a:solidFill>
              </a14:hiddenFill>
            </a:ext>
          </a:extLst>
        </p:spPr>
        <p:txBody>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r>
              <a:rPr lang="en-US" altLang="x-none" b="1" i="0"/>
              <a:t>17</a:t>
            </a:r>
          </a:p>
        </p:txBody>
      </p:sp>
      <p:sp>
        <p:nvSpPr>
          <p:cNvPr id="9" name="Rectangle 8"/>
          <p:cNvSpPr>
            <a:spLocks noChangeArrowheads="1"/>
          </p:cNvSpPr>
          <p:nvPr/>
        </p:nvSpPr>
        <p:spPr bwMode="auto">
          <a:xfrm>
            <a:off x="4876800" y="2819400"/>
            <a:ext cx="1143000" cy="381000"/>
          </a:xfrm>
          <a:prstGeom prst="rect">
            <a:avLst/>
          </a:prstGeom>
          <a:noFill/>
          <a:ln w="9525">
            <a:solidFill>
              <a:schemeClr val="bg1"/>
            </a:solidFill>
            <a:round/>
            <a:headEnd/>
            <a:tailEnd type="none" w="lg" len="lg"/>
          </a:ln>
          <a:extLst>
            <a:ext uri="{909E8E84-426E-40DD-AFC4-6F175D3DCCD1}">
              <a14:hiddenFill xmlns:a14="http://schemas.microsoft.com/office/drawing/2010/main">
                <a:solidFill>
                  <a:srgbClr val="FFFFFF"/>
                </a:solidFill>
              </a14:hiddenFill>
            </a:ext>
          </a:extLst>
        </p:spPr>
        <p:txBody>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r>
              <a:rPr lang="en-US" altLang="x-none" b="1" i="0"/>
              <a:t>25</a:t>
            </a:r>
          </a:p>
        </p:txBody>
      </p:sp>
      <p:sp>
        <p:nvSpPr>
          <p:cNvPr id="10" name="Rectangle 9"/>
          <p:cNvSpPr>
            <a:spLocks noChangeArrowheads="1"/>
          </p:cNvSpPr>
          <p:nvPr/>
        </p:nvSpPr>
        <p:spPr bwMode="auto">
          <a:xfrm>
            <a:off x="4876800" y="3276600"/>
            <a:ext cx="1143000" cy="381000"/>
          </a:xfrm>
          <a:prstGeom prst="rect">
            <a:avLst/>
          </a:prstGeom>
          <a:noFill/>
          <a:ln w="9525">
            <a:solidFill>
              <a:schemeClr val="bg1"/>
            </a:solidFill>
            <a:round/>
            <a:headEnd/>
            <a:tailEnd type="none" w="lg" len="lg"/>
          </a:ln>
          <a:extLst>
            <a:ext uri="{909E8E84-426E-40DD-AFC4-6F175D3DCCD1}">
              <a14:hiddenFill xmlns:a14="http://schemas.microsoft.com/office/drawing/2010/main">
                <a:solidFill>
                  <a:srgbClr val="FFFFFF"/>
                </a:solidFill>
              </a14:hiddenFill>
            </a:ext>
          </a:extLst>
        </p:spPr>
        <p:txBody>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r>
              <a:rPr lang="en-US" altLang="x-none" b="1" i="0"/>
              <a:t>37</a:t>
            </a:r>
          </a:p>
        </p:txBody>
      </p:sp>
      <p:sp>
        <p:nvSpPr>
          <p:cNvPr id="11" name="Rectangle 10"/>
          <p:cNvSpPr>
            <a:spLocks noChangeArrowheads="1"/>
          </p:cNvSpPr>
          <p:nvPr/>
        </p:nvSpPr>
        <p:spPr bwMode="auto">
          <a:xfrm>
            <a:off x="4876800" y="3733800"/>
            <a:ext cx="1143000" cy="381000"/>
          </a:xfrm>
          <a:prstGeom prst="rect">
            <a:avLst/>
          </a:prstGeom>
          <a:noFill/>
          <a:ln w="9525">
            <a:solidFill>
              <a:schemeClr val="bg1"/>
            </a:solidFill>
            <a:round/>
            <a:headEnd/>
            <a:tailEnd type="none" w="lg" len="lg"/>
          </a:ln>
          <a:extLst>
            <a:ext uri="{909E8E84-426E-40DD-AFC4-6F175D3DCCD1}">
              <a14:hiddenFill xmlns:a14="http://schemas.microsoft.com/office/drawing/2010/main">
                <a:solidFill>
                  <a:srgbClr val="FFFFFF"/>
                </a:solidFill>
              </a14:hiddenFill>
            </a:ext>
          </a:extLst>
        </p:spPr>
        <p:txBody>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r>
              <a:rPr lang="en-US" altLang="x-none" b="1" i="0"/>
              <a:t>34</a:t>
            </a:r>
          </a:p>
        </p:txBody>
      </p:sp>
      <p:sp>
        <p:nvSpPr>
          <p:cNvPr id="12" name="Rectangle 11"/>
          <p:cNvSpPr>
            <a:spLocks noChangeArrowheads="1"/>
          </p:cNvSpPr>
          <p:nvPr/>
        </p:nvSpPr>
        <p:spPr bwMode="auto">
          <a:xfrm>
            <a:off x="4876800" y="4267200"/>
            <a:ext cx="1143000" cy="381000"/>
          </a:xfrm>
          <a:prstGeom prst="rect">
            <a:avLst/>
          </a:prstGeom>
          <a:noFill/>
          <a:ln w="9525">
            <a:solidFill>
              <a:schemeClr val="bg1"/>
            </a:solidFill>
            <a:round/>
            <a:headEnd/>
            <a:tailEnd type="none" w="lg" len="lg"/>
          </a:ln>
          <a:extLst>
            <a:ext uri="{909E8E84-426E-40DD-AFC4-6F175D3DCCD1}">
              <a14:hiddenFill xmlns:a14="http://schemas.microsoft.com/office/drawing/2010/main">
                <a:solidFill>
                  <a:srgbClr val="FFFFFF"/>
                </a:solidFill>
              </a14:hiddenFill>
            </a:ext>
          </a:extLst>
        </p:spPr>
        <p:txBody>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r>
              <a:rPr lang="en-US" altLang="x-none" b="1" i="0"/>
              <a:t>16</a:t>
            </a:r>
          </a:p>
        </p:txBody>
      </p:sp>
      <p:sp>
        <p:nvSpPr>
          <p:cNvPr id="101439" name="TextBox 12"/>
          <p:cNvSpPr txBox="1">
            <a:spLocks noChangeArrowheads="1"/>
          </p:cNvSpPr>
          <p:nvPr/>
        </p:nvSpPr>
        <p:spPr bwMode="auto">
          <a:xfrm>
            <a:off x="5410200" y="5562600"/>
            <a:ext cx="289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r>
              <a:rPr lang="en-US" altLang="x-none" sz="2400" b="1" dirty="0"/>
              <a:t>h(x) = x mod 11</a:t>
            </a:r>
          </a:p>
        </p:txBody>
      </p:sp>
      <p:sp>
        <p:nvSpPr>
          <p:cNvPr id="14" name="Rectangle 13"/>
          <p:cNvSpPr>
            <a:spLocks noChangeArrowheads="1"/>
          </p:cNvSpPr>
          <p:nvPr/>
        </p:nvSpPr>
        <p:spPr bwMode="auto">
          <a:xfrm>
            <a:off x="4876800" y="4724400"/>
            <a:ext cx="1143000" cy="381000"/>
          </a:xfrm>
          <a:prstGeom prst="rect">
            <a:avLst/>
          </a:prstGeom>
          <a:noFill/>
          <a:ln w="9525">
            <a:solidFill>
              <a:schemeClr val="bg1"/>
            </a:solidFill>
            <a:round/>
            <a:headEnd/>
            <a:tailEnd type="none" w="lg" len="lg"/>
          </a:ln>
          <a:extLst>
            <a:ext uri="{909E8E84-426E-40DD-AFC4-6F175D3DCCD1}">
              <a14:hiddenFill xmlns:a14="http://schemas.microsoft.com/office/drawing/2010/main">
                <a:solidFill>
                  <a:srgbClr val="FFFFFF"/>
                </a:solidFill>
              </a14:hiddenFill>
            </a:ext>
          </a:extLst>
        </p:spPr>
        <p:txBody>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r>
              <a:rPr lang="en-US" altLang="x-none" b="1"/>
              <a:t>26</a:t>
            </a:r>
          </a:p>
        </p:txBody>
      </p:sp>
      <p:sp>
        <p:nvSpPr>
          <p:cNvPr id="15" name="Rectangle 14"/>
          <p:cNvSpPr>
            <a:spLocks noChangeArrowheads="1"/>
          </p:cNvSpPr>
          <p:nvPr/>
        </p:nvSpPr>
        <p:spPr bwMode="auto">
          <a:xfrm>
            <a:off x="3429000" y="2667000"/>
            <a:ext cx="990600" cy="381000"/>
          </a:xfrm>
          <a:prstGeom prst="rect">
            <a:avLst/>
          </a:prstGeom>
          <a:noFill/>
          <a:ln w="9525">
            <a:solidFill>
              <a:schemeClr val="bg1"/>
            </a:solidFill>
            <a:round/>
            <a:headEnd/>
            <a:tailEnd type="none" w="lg" len="lg"/>
          </a:ln>
          <a:extLst>
            <a:ext uri="{909E8E84-426E-40DD-AFC4-6F175D3DCCD1}">
              <a14:hiddenFill xmlns:a14="http://schemas.microsoft.com/office/drawing/2010/main">
                <a:solidFill>
                  <a:srgbClr val="FFFFFF"/>
                </a:solidFill>
              </a14:hiddenFill>
            </a:ext>
          </a:extLst>
        </p:spPr>
        <p:txBody>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r>
              <a:rPr lang="en-US" altLang="x-none" b="1" i="0"/>
              <a:t>1</a:t>
            </a:r>
          </a:p>
        </p:txBody>
      </p:sp>
      <p:sp>
        <p:nvSpPr>
          <p:cNvPr id="16" name="Rectangle 15"/>
          <p:cNvSpPr>
            <a:spLocks noChangeArrowheads="1"/>
          </p:cNvSpPr>
          <p:nvPr/>
        </p:nvSpPr>
        <p:spPr bwMode="auto">
          <a:xfrm>
            <a:off x="3429000" y="4038600"/>
            <a:ext cx="990600" cy="381000"/>
          </a:xfrm>
          <a:prstGeom prst="rect">
            <a:avLst/>
          </a:prstGeom>
          <a:noFill/>
          <a:ln w="9525">
            <a:solidFill>
              <a:schemeClr val="bg1"/>
            </a:solidFill>
            <a:round/>
            <a:headEnd/>
            <a:tailEnd type="none" w="lg" len="lg"/>
          </a:ln>
          <a:extLst>
            <a:ext uri="{909E8E84-426E-40DD-AFC4-6F175D3DCCD1}">
              <a14:hiddenFill xmlns:a14="http://schemas.microsoft.com/office/drawing/2010/main">
                <a:solidFill>
                  <a:srgbClr val="FFFFFF"/>
                </a:solidFill>
              </a14:hiddenFill>
            </a:ext>
          </a:extLst>
        </p:spPr>
        <p:txBody>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r>
              <a:rPr lang="en-US" altLang="x-none" b="1" i="0"/>
              <a:t>1</a:t>
            </a:r>
          </a:p>
        </p:txBody>
      </p:sp>
      <p:sp>
        <p:nvSpPr>
          <p:cNvPr id="17" name="Rectangle 16"/>
          <p:cNvSpPr>
            <a:spLocks noChangeArrowheads="1"/>
          </p:cNvSpPr>
          <p:nvPr/>
        </p:nvSpPr>
        <p:spPr bwMode="auto">
          <a:xfrm>
            <a:off x="3429000" y="3124200"/>
            <a:ext cx="990600" cy="381000"/>
          </a:xfrm>
          <a:prstGeom prst="rect">
            <a:avLst/>
          </a:prstGeom>
          <a:noFill/>
          <a:ln w="9525">
            <a:solidFill>
              <a:schemeClr val="bg1"/>
            </a:solidFill>
            <a:round/>
            <a:headEnd/>
            <a:tailEnd type="none" w="lg" len="lg"/>
          </a:ln>
          <a:extLst>
            <a:ext uri="{909E8E84-426E-40DD-AFC4-6F175D3DCCD1}">
              <a14:hiddenFill xmlns:a14="http://schemas.microsoft.com/office/drawing/2010/main">
                <a:solidFill>
                  <a:srgbClr val="FFFFFF"/>
                </a:solidFill>
              </a14:hiddenFill>
            </a:ext>
          </a:extLst>
        </p:spPr>
        <p:txBody>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r>
              <a:rPr lang="en-US" altLang="x-none" b="1" i="0"/>
              <a:t>2</a:t>
            </a:r>
          </a:p>
        </p:txBody>
      </p:sp>
      <p:sp>
        <p:nvSpPr>
          <p:cNvPr id="18" name="Rectangle 17"/>
          <p:cNvSpPr>
            <a:spLocks noChangeArrowheads="1"/>
          </p:cNvSpPr>
          <p:nvPr/>
        </p:nvSpPr>
        <p:spPr bwMode="auto">
          <a:xfrm>
            <a:off x="3429000" y="3581400"/>
            <a:ext cx="990600" cy="381000"/>
          </a:xfrm>
          <a:prstGeom prst="rect">
            <a:avLst/>
          </a:prstGeom>
          <a:noFill/>
          <a:ln w="9525">
            <a:solidFill>
              <a:schemeClr val="bg1"/>
            </a:solidFill>
            <a:round/>
            <a:headEnd/>
            <a:tailEnd type="none" w="lg" len="lg"/>
          </a:ln>
          <a:extLst>
            <a:ext uri="{909E8E84-426E-40DD-AFC4-6F175D3DCCD1}">
              <a14:hiddenFill xmlns:a14="http://schemas.microsoft.com/office/drawing/2010/main">
                <a:solidFill>
                  <a:srgbClr val="FFFFFF"/>
                </a:solidFill>
              </a14:hiddenFill>
            </a:ext>
          </a:extLst>
        </p:spPr>
        <p:txBody>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r>
              <a:rPr lang="en-US" altLang="x-none" b="1" i="0"/>
              <a:t>2</a:t>
            </a:r>
          </a:p>
        </p:txBody>
      </p:sp>
      <p:sp>
        <p:nvSpPr>
          <p:cNvPr id="19" name="Rectangle 18"/>
          <p:cNvSpPr>
            <a:spLocks noChangeArrowheads="1"/>
          </p:cNvSpPr>
          <p:nvPr/>
        </p:nvSpPr>
        <p:spPr bwMode="auto">
          <a:xfrm>
            <a:off x="3429000" y="1828800"/>
            <a:ext cx="990600" cy="381000"/>
          </a:xfrm>
          <a:prstGeom prst="rect">
            <a:avLst/>
          </a:prstGeom>
          <a:noFill/>
          <a:ln w="9525">
            <a:solidFill>
              <a:schemeClr val="bg1"/>
            </a:solidFill>
            <a:round/>
            <a:headEnd/>
            <a:tailEnd type="none" w="lg" len="lg"/>
          </a:ln>
          <a:extLst>
            <a:ext uri="{909E8E84-426E-40DD-AFC4-6F175D3DCCD1}">
              <a14:hiddenFill xmlns:a14="http://schemas.microsoft.com/office/drawing/2010/main">
                <a:solidFill>
                  <a:srgbClr val="FFFFFF"/>
                </a:solidFill>
              </a14:hiddenFill>
            </a:ext>
          </a:extLst>
        </p:spPr>
        <p:txBody>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r>
              <a:rPr lang="en-US" altLang="x-none" b="1" i="0"/>
              <a:t>1</a:t>
            </a:r>
          </a:p>
        </p:txBody>
      </p:sp>
      <p:sp>
        <p:nvSpPr>
          <p:cNvPr id="20" name="Rectangle 19"/>
          <p:cNvSpPr>
            <a:spLocks noChangeArrowheads="1"/>
          </p:cNvSpPr>
          <p:nvPr/>
        </p:nvSpPr>
        <p:spPr bwMode="auto">
          <a:xfrm>
            <a:off x="3429000" y="4495800"/>
            <a:ext cx="990600" cy="381000"/>
          </a:xfrm>
          <a:prstGeom prst="rect">
            <a:avLst/>
          </a:prstGeom>
          <a:noFill/>
          <a:ln w="9525">
            <a:solidFill>
              <a:schemeClr val="bg1"/>
            </a:solidFill>
            <a:round/>
            <a:headEnd/>
            <a:tailEnd type="none" w="lg" len="lg"/>
          </a:ln>
          <a:extLst>
            <a:ext uri="{909E8E84-426E-40DD-AFC4-6F175D3DCCD1}">
              <a14:hiddenFill xmlns:a14="http://schemas.microsoft.com/office/drawing/2010/main">
                <a:solidFill>
                  <a:srgbClr val="FFFFFF"/>
                </a:solidFill>
              </a14:hiddenFill>
            </a:ext>
          </a:extLst>
        </p:spPr>
        <p:txBody>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r>
              <a:rPr lang="en-US" altLang="x-none" b="1" i="0"/>
              <a:t>3</a:t>
            </a:r>
          </a:p>
        </p:txBody>
      </p:sp>
      <p:sp>
        <p:nvSpPr>
          <p:cNvPr id="21" name="Rectangle 20"/>
          <p:cNvSpPr>
            <a:spLocks noChangeArrowheads="1"/>
          </p:cNvSpPr>
          <p:nvPr/>
        </p:nvSpPr>
        <p:spPr bwMode="auto">
          <a:xfrm>
            <a:off x="3429000" y="4953000"/>
            <a:ext cx="990600" cy="381000"/>
          </a:xfrm>
          <a:prstGeom prst="rect">
            <a:avLst/>
          </a:prstGeom>
          <a:noFill/>
          <a:ln w="9525">
            <a:solidFill>
              <a:schemeClr val="bg1"/>
            </a:solidFill>
            <a:round/>
            <a:headEnd/>
            <a:tailEnd type="none" w="lg" len="lg"/>
          </a:ln>
          <a:extLst>
            <a:ext uri="{909E8E84-426E-40DD-AFC4-6F175D3DCCD1}">
              <a14:hiddenFill xmlns:a14="http://schemas.microsoft.com/office/drawing/2010/main">
                <a:solidFill>
                  <a:srgbClr val="FFFFFF"/>
                </a:solidFill>
              </a14:hiddenFill>
            </a:ext>
          </a:extLst>
        </p:spPr>
        <p:txBody>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r>
              <a:rPr lang="en-US" altLang="x-none" b="1"/>
              <a:t>5</a:t>
            </a:r>
          </a:p>
        </p:txBody>
      </p:sp>
      <p:sp>
        <p:nvSpPr>
          <p:cNvPr id="22" name="Rectangle 21">
            <a:extLst>
              <a:ext uri="{FF2B5EF4-FFF2-40B4-BE49-F238E27FC236}">
                <a16:creationId xmlns:a16="http://schemas.microsoft.com/office/drawing/2014/main" id="{D31FD686-CF02-BF43-A880-6AD0D35D809C}"/>
              </a:ext>
            </a:extLst>
          </p:cNvPr>
          <p:cNvSpPr>
            <a:spLocks noChangeArrowheads="1"/>
          </p:cNvSpPr>
          <p:nvPr/>
        </p:nvSpPr>
        <p:spPr bwMode="auto">
          <a:xfrm>
            <a:off x="6096000" y="2819400"/>
            <a:ext cx="1219200" cy="381000"/>
          </a:xfrm>
          <a:prstGeom prst="rect">
            <a:avLst/>
          </a:prstGeom>
          <a:noFill/>
          <a:ln w="9525">
            <a:solidFill>
              <a:schemeClr val="bg1"/>
            </a:solidFill>
            <a:round/>
            <a:headEnd/>
            <a:tailEnd type="none" w="lg" len="lg"/>
          </a:ln>
          <a:extLst>
            <a:ext uri="{909E8E84-426E-40DD-AFC4-6F175D3DCCD1}">
              <a14:hiddenFill xmlns:a14="http://schemas.microsoft.com/office/drawing/2010/main">
                <a:solidFill>
                  <a:srgbClr val="FFFFFF"/>
                </a:solidFill>
              </a14:hiddenFill>
            </a:ext>
          </a:extLst>
        </p:spPr>
        <p:txBody>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r>
              <a:rPr lang="en-US" altLang="x-none" b="1" i="0" dirty="0"/>
              <a:t>h(x) = 3</a:t>
            </a:r>
          </a:p>
        </p:txBody>
      </p:sp>
      <p:sp>
        <p:nvSpPr>
          <p:cNvPr id="23" name="Rectangle 22">
            <a:extLst>
              <a:ext uri="{FF2B5EF4-FFF2-40B4-BE49-F238E27FC236}">
                <a16:creationId xmlns:a16="http://schemas.microsoft.com/office/drawing/2014/main" id="{75E4F08F-9D66-9843-9DA0-148E846E6C1D}"/>
              </a:ext>
            </a:extLst>
          </p:cNvPr>
          <p:cNvSpPr>
            <a:spLocks noChangeArrowheads="1"/>
          </p:cNvSpPr>
          <p:nvPr/>
        </p:nvSpPr>
        <p:spPr bwMode="auto">
          <a:xfrm>
            <a:off x="6096000" y="4724400"/>
            <a:ext cx="1219200" cy="381000"/>
          </a:xfrm>
          <a:prstGeom prst="rect">
            <a:avLst/>
          </a:prstGeom>
          <a:noFill/>
          <a:ln w="9525">
            <a:solidFill>
              <a:schemeClr val="bg1"/>
            </a:solidFill>
            <a:round/>
            <a:headEnd/>
            <a:tailEnd type="none" w="lg" len="lg"/>
          </a:ln>
          <a:extLst>
            <a:ext uri="{909E8E84-426E-40DD-AFC4-6F175D3DCCD1}">
              <a14:hiddenFill xmlns:a14="http://schemas.microsoft.com/office/drawing/2010/main">
                <a:solidFill>
                  <a:srgbClr val="FFFFFF"/>
                </a:solidFill>
              </a14:hiddenFill>
            </a:ext>
          </a:extLst>
        </p:spPr>
        <p:txBody>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r>
              <a:rPr lang="en-US" altLang="x-none" b="1" i="0" dirty="0"/>
              <a:t>h(x) = 4</a:t>
            </a:r>
          </a:p>
        </p:txBody>
      </p:sp>
      <p:sp>
        <p:nvSpPr>
          <p:cNvPr id="24" name="Rectangle 23">
            <a:extLst>
              <a:ext uri="{FF2B5EF4-FFF2-40B4-BE49-F238E27FC236}">
                <a16:creationId xmlns:a16="http://schemas.microsoft.com/office/drawing/2014/main" id="{7AE32566-A3FD-C34A-83F9-D66BBE65E362}"/>
              </a:ext>
            </a:extLst>
          </p:cNvPr>
          <p:cNvSpPr>
            <a:spLocks noChangeArrowheads="1"/>
          </p:cNvSpPr>
          <p:nvPr/>
        </p:nvSpPr>
        <p:spPr bwMode="auto">
          <a:xfrm>
            <a:off x="6096000" y="3276600"/>
            <a:ext cx="1219200" cy="381000"/>
          </a:xfrm>
          <a:prstGeom prst="rect">
            <a:avLst/>
          </a:prstGeom>
          <a:noFill/>
          <a:ln w="9525">
            <a:solidFill>
              <a:schemeClr val="bg1"/>
            </a:solidFill>
            <a:round/>
            <a:headEnd/>
            <a:tailEnd type="none" w="lg" len="lg"/>
          </a:ln>
          <a:extLst>
            <a:ext uri="{909E8E84-426E-40DD-AFC4-6F175D3DCCD1}">
              <a14:hiddenFill xmlns:a14="http://schemas.microsoft.com/office/drawing/2010/main">
                <a:solidFill>
                  <a:srgbClr val="FFFFFF"/>
                </a:solidFill>
              </a14:hiddenFill>
            </a:ext>
          </a:extLst>
        </p:spPr>
        <p:txBody>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r>
              <a:rPr lang="en-US" altLang="x-none" b="1" i="0" dirty="0"/>
              <a:t>h(x) = 4</a:t>
            </a:r>
          </a:p>
        </p:txBody>
      </p:sp>
      <p:sp>
        <p:nvSpPr>
          <p:cNvPr id="25" name="Rectangle 24">
            <a:extLst>
              <a:ext uri="{FF2B5EF4-FFF2-40B4-BE49-F238E27FC236}">
                <a16:creationId xmlns:a16="http://schemas.microsoft.com/office/drawing/2014/main" id="{378D937D-D9DC-6547-94F3-A8213FA6D36A}"/>
              </a:ext>
            </a:extLst>
          </p:cNvPr>
          <p:cNvSpPr>
            <a:spLocks noChangeArrowheads="1"/>
          </p:cNvSpPr>
          <p:nvPr/>
        </p:nvSpPr>
        <p:spPr bwMode="auto">
          <a:xfrm>
            <a:off x="6096000" y="2370044"/>
            <a:ext cx="1219200" cy="381000"/>
          </a:xfrm>
          <a:prstGeom prst="rect">
            <a:avLst/>
          </a:prstGeom>
          <a:noFill/>
          <a:ln w="9525">
            <a:solidFill>
              <a:schemeClr val="bg1"/>
            </a:solidFill>
            <a:round/>
            <a:headEnd/>
            <a:tailEnd type="none" w="lg" len="lg"/>
          </a:ln>
          <a:extLst>
            <a:ext uri="{909E8E84-426E-40DD-AFC4-6F175D3DCCD1}">
              <a14:hiddenFill xmlns:a14="http://schemas.microsoft.com/office/drawing/2010/main">
                <a:solidFill>
                  <a:srgbClr val="FFFFFF"/>
                </a:solidFill>
              </a14:hiddenFill>
            </a:ext>
          </a:extLst>
        </p:spPr>
        <p:txBody>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r>
              <a:rPr lang="en-US" altLang="x-none" b="1" i="0" dirty="0"/>
              <a:t>h(x) = 6</a:t>
            </a:r>
          </a:p>
        </p:txBody>
      </p:sp>
      <p:sp>
        <p:nvSpPr>
          <p:cNvPr id="26" name="Rectangle 25">
            <a:extLst>
              <a:ext uri="{FF2B5EF4-FFF2-40B4-BE49-F238E27FC236}">
                <a16:creationId xmlns:a16="http://schemas.microsoft.com/office/drawing/2014/main" id="{70F77100-B66D-5E44-B1B4-B3BAC343CCDD}"/>
              </a:ext>
            </a:extLst>
          </p:cNvPr>
          <p:cNvSpPr>
            <a:spLocks noChangeArrowheads="1"/>
          </p:cNvSpPr>
          <p:nvPr/>
        </p:nvSpPr>
        <p:spPr bwMode="auto">
          <a:xfrm>
            <a:off x="6096000" y="1906121"/>
            <a:ext cx="1219200" cy="381000"/>
          </a:xfrm>
          <a:prstGeom prst="rect">
            <a:avLst/>
          </a:prstGeom>
          <a:noFill/>
          <a:ln w="9525">
            <a:solidFill>
              <a:schemeClr val="bg1"/>
            </a:solidFill>
            <a:round/>
            <a:headEnd/>
            <a:tailEnd type="none" w="lg" len="lg"/>
          </a:ln>
          <a:extLst>
            <a:ext uri="{909E8E84-426E-40DD-AFC4-6F175D3DCCD1}">
              <a14:hiddenFill xmlns:a14="http://schemas.microsoft.com/office/drawing/2010/main">
                <a:solidFill>
                  <a:srgbClr val="FFFFFF"/>
                </a:solidFill>
              </a14:hiddenFill>
            </a:ext>
          </a:extLst>
        </p:spPr>
        <p:txBody>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r>
              <a:rPr lang="en-US" altLang="x-none" b="1" i="0" dirty="0"/>
              <a:t>h(x) = 3</a:t>
            </a:r>
          </a:p>
        </p:txBody>
      </p:sp>
      <p:sp>
        <p:nvSpPr>
          <p:cNvPr id="27" name="Rectangle 26">
            <a:extLst>
              <a:ext uri="{FF2B5EF4-FFF2-40B4-BE49-F238E27FC236}">
                <a16:creationId xmlns:a16="http://schemas.microsoft.com/office/drawing/2014/main" id="{0DF5FAE4-0B0E-6B4E-86DF-11FEACB8793E}"/>
              </a:ext>
            </a:extLst>
          </p:cNvPr>
          <p:cNvSpPr>
            <a:spLocks noChangeArrowheads="1"/>
          </p:cNvSpPr>
          <p:nvPr/>
        </p:nvSpPr>
        <p:spPr bwMode="auto">
          <a:xfrm>
            <a:off x="6096000" y="3733800"/>
            <a:ext cx="1219200" cy="381000"/>
          </a:xfrm>
          <a:prstGeom prst="rect">
            <a:avLst/>
          </a:prstGeom>
          <a:noFill/>
          <a:ln w="9525">
            <a:solidFill>
              <a:schemeClr val="bg1"/>
            </a:solidFill>
            <a:round/>
            <a:headEnd/>
            <a:tailEnd type="none" w="lg" len="lg"/>
          </a:ln>
          <a:extLst>
            <a:ext uri="{909E8E84-426E-40DD-AFC4-6F175D3DCCD1}">
              <a14:hiddenFill xmlns:a14="http://schemas.microsoft.com/office/drawing/2010/main">
                <a:solidFill>
                  <a:srgbClr val="FFFFFF"/>
                </a:solidFill>
              </a14:hiddenFill>
            </a:ext>
          </a:extLst>
        </p:spPr>
        <p:txBody>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r>
              <a:rPr lang="en-US" altLang="x-none" b="1" i="0" dirty="0"/>
              <a:t>h(x) = 1</a:t>
            </a:r>
          </a:p>
        </p:txBody>
      </p:sp>
      <p:sp>
        <p:nvSpPr>
          <p:cNvPr id="28" name="Rectangle 27">
            <a:extLst>
              <a:ext uri="{FF2B5EF4-FFF2-40B4-BE49-F238E27FC236}">
                <a16:creationId xmlns:a16="http://schemas.microsoft.com/office/drawing/2014/main" id="{6AADC3A2-620E-8A4D-A823-6FA4A88ED628}"/>
              </a:ext>
            </a:extLst>
          </p:cNvPr>
          <p:cNvSpPr>
            <a:spLocks noChangeArrowheads="1"/>
          </p:cNvSpPr>
          <p:nvPr/>
        </p:nvSpPr>
        <p:spPr bwMode="auto">
          <a:xfrm>
            <a:off x="6096000" y="4267200"/>
            <a:ext cx="1219200" cy="381000"/>
          </a:xfrm>
          <a:prstGeom prst="rect">
            <a:avLst/>
          </a:prstGeom>
          <a:noFill/>
          <a:ln w="9525">
            <a:solidFill>
              <a:schemeClr val="bg1"/>
            </a:solidFill>
            <a:round/>
            <a:headEnd/>
            <a:tailEnd type="none" w="lg" len="lg"/>
          </a:ln>
          <a:extLst>
            <a:ext uri="{909E8E84-426E-40DD-AFC4-6F175D3DCCD1}">
              <a14:hiddenFill xmlns:a14="http://schemas.microsoft.com/office/drawing/2010/main">
                <a:solidFill>
                  <a:srgbClr val="FFFFFF"/>
                </a:solidFill>
              </a14:hiddenFill>
            </a:ext>
          </a:extLst>
        </p:spPr>
        <p:txBody>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r>
              <a:rPr lang="en-US" altLang="x-none" b="1" i="0" dirty="0"/>
              <a:t>h(x) = 5</a:t>
            </a:r>
          </a:p>
        </p:txBody>
      </p:sp>
      <p:pic>
        <p:nvPicPr>
          <p:cNvPr id="2" name="Audio 1">
            <a:hlinkClick r:id="" action="ppaction://media"/>
            <a:extLst>
              <a:ext uri="{FF2B5EF4-FFF2-40B4-BE49-F238E27FC236}">
                <a16:creationId xmlns:a16="http://schemas.microsoft.com/office/drawing/2014/main" id="{5B14858B-8DDE-6349-A22B-D4CDBEB33C5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444295995"/>
      </p:ext>
    </p:extLst>
  </p:cSld>
  <p:clrMapOvr>
    <a:masterClrMapping/>
  </p:clrMapOvr>
  <mc:AlternateContent xmlns:mc="http://schemas.openxmlformats.org/markup-compatibility/2006" xmlns:p14="http://schemas.microsoft.com/office/powerpoint/2010/main">
    <mc:Choice Requires="p14">
      <p:transition spd="slow" p14:dur="2000" advTm="138748"/>
    </mc:Choice>
    <mc:Fallback xmlns="">
      <p:transition spd="slow" advTm="138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1" nodeType="clickEffect">
                                  <p:stCondLst>
                                    <p:cond delay="0"/>
                                  </p:stCondLst>
                                  <p:childTnLst>
                                    <p:animEffect transition="out" filter="dissolve">
                                      <p:cBhvr>
                                        <p:cTn id="14" dur="500"/>
                                        <p:tgtEl>
                                          <p:spTgt spid="26"/>
                                        </p:tgtEl>
                                      </p:cBhvr>
                                    </p:animEffect>
                                    <p:set>
                                      <p:cBhvr>
                                        <p:cTn id="15" dur="1" fill="hold">
                                          <p:stCondLst>
                                            <p:cond delay="499"/>
                                          </p:stCondLst>
                                        </p:cTn>
                                        <p:tgtEl>
                                          <p:spTgt spid="26"/>
                                        </p:tgtEl>
                                        <p:attrNameLst>
                                          <p:attrName>style.visibility</p:attrName>
                                        </p:attrNameLst>
                                      </p:cBhvr>
                                      <p:to>
                                        <p:strVal val="hidden"/>
                                      </p:to>
                                    </p:set>
                                  </p:childTnLst>
                                </p:cTn>
                              </p:par>
                            </p:childTnLst>
                          </p:cTn>
                        </p:par>
                        <p:par>
                          <p:cTn id="16" fill="hold">
                            <p:stCondLst>
                              <p:cond delay="500"/>
                            </p:stCondLst>
                            <p:childTnLst>
                              <p:par>
                                <p:cTn id="17" presetID="0" presetClass="path" presetSubtype="0" accel="50000" decel="50000" fill="hold" grpId="0" nodeType="afterEffect">
                                  <p:stCondLst>
                                    <p:cond delay="0"/>
                                  </p:stCondLst>
                                  <p:childTnLst>
                                    <p:animMotion origin="layout" path="M -3.33333E-6 4.44444E-6 L -0.29583 0.11666 " pathEditMode="relative" rAng="0" ptsTypes="AA">
                                      <p:cBhvr>
                                        <p:cTn id="18" dur="2000" fill="hold"/>
                                        <p:tgtEl>
                                          <p:spTgt spid="6"/>
                                        </p:tgtEl>
                                        <p:attrNameLst>
                                          <p:attrName>ppt_x</p:attrName>
                                          <p:attrName>ppt_y</p:attrName>
                                        </p:attrNameLst>
                                      </p:cBhvr>
                                      <p:rCtr x="-14792" y="5833"/>
                                    </p:animMotion>
                                  </p:childTnLst>
                                </p:cTn>
                              </p:par>
                            </p:childTnLst>
                          </p:cTn>
                        </p:par>
                        <p:par>
                          <p:cTn id="19" fill="hold">
                            <p:stCondLst>
                              <p:cond delay="2500"/>
                            </p:stCondLst>
                            <p:childTnLst>
                              <p:par>
                                <p:cTn id="20" presetID="2" presetClass="entr" presetSubtype="4"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1" nodeType="clickEffect">
                                  <p:stCondLst>
                                    <p:cond delay="0"/>
                                  </p:stCondLst>
                                  <p:childTnLst>
                                    <p:animEffect transition="out" filter="dissolve">
                                      <p:cBhvr>
                                        <p:cTn id="31" dur="500"/>
                                        <p:tgtEl>
                                          <p:spTgt spid="25"/>
                                        </p:tgtEl>
                                      </p:cBhvr>
                                    </p:animEffect>
                                    <p:set>
                                      <p:cBhvr>
                                        <p:cTn id="32" dur="1" fill="hold">
                                          <p:stCondLst>
                                            <p:cond delay="499"/>
                                          </p:stCondLst>
                                        </p:cTn>
                                        <p:tgtEl>
                                          <p:spTgt spid="25"/>
                                        </p:tgtEl>
                                        <p:attrNameLst>
                                          <p:attrName>style.visibility</p:attrName>
                                        </p:attrNameLst>
                                      </p:cBhvr>
                                      <p:to>
                                        <p:strVal val="hidden"/>
                                      </p:to>
                                    </p:set>
                                  </p:childTnLst>
                                </p:cTn>
                              </p:par>
                            </p:childTnLst>
                          </p:cTn>
                        </p:par>
                        <p:par>
                          <p:cTn id="33" fill="hold">
                            <p:stCondLst>
                              <p:cond delay="500"/>
                            </p:stCondLst>
                            <p:childTnLst>
                              <p:par>
                                <p:cTn id="34" presetID="0" presetClass="path" presetSubtype="0" accel="50000" decel="50000" fill="hold" grpId="0" nodeType="afterEffect">
                                  <p:stCondLst>
                                    <p:cond delay="0"/>
                                  </p:stCondLst>
                                  <p:childTnLst>
                                    <p:animMotion origin="layout" path="M -3.33333E-6 -2.22222E-6 L -0.30208 0.24236 " pathEditMode="relative" rAng="0" ptsTypes="AA">
                                      <p:cBhvr>
                                        <p:cTn id="35" dur="2000" fill="hold"/>
                                        <p:tgtEl>
                                          <p:spTgt spid="8"/>
                                        </p:tgtEl>
                                        <p:attrNameLst>
                                          <p:attrName>ppt_x</p:attrName>
                                          <p:attrName>ppt_y</p:attrName>
                                        </p:attrNameLst>
                                      </p:cBhvr>
                                      <p:rCtr x="-15104" y="12106"/>
                                    </p:animMotion>
                                  </p:childTnLst>
                                </p:cTn>
                              </p:par>
                            </p:childTnLst>
                          </p:cTn>
                        </p:par>
                        <p:par>
                          <p:cTn id="36" fill="hold">
                            <p:stCondLst>
                              <p:cond delay="2500"/>
                            </p:stCondLst>
                            <p:childTnLst>
                              <p:par>
                                <p:cTn id="37" presetID="2" presetClass="entr" presetSubtype="4"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 presetClass="exit" presetSubtype="10" fill="hold" grpId="1" nodeType="clickEffect">
                                  <p:stCondLst>
                                    <p:cond delay="0"/>
                                  </p:stCondLst>
                                  <p:childTnLst>
                                    <p:animEffect transition="out" filter="blinds(horizontal)">
                                      <p:cBhvr>
                                        <p:cTn id="50" dur="500"/>
                                        <p:tgtEl>
                                          <p:spTgt spid="22"/>
                                        </p:tgtEl>
                                      </p:cBhvr>
                                    </p:animEffect>
                                    <p:set>
                                      <p:cBhvr>
                                        <p:cTn id="51" dur="1" fill="hold">
                                          <p:stCondLst>
                                            <p:cond delay="499"/>
                                          </p:stCondLst>
                                        </p:cTn>
                                        <p:tgtEl>
                                          <p:spTgt spid="22"/>
                                        </p:tgtEl>
                                        <p:attrNameLst>
                                          <p:attrName>style.visibility</p:attrName>
                                        </p:attrNameLst>
                                      </p:cBhvr>
                                      <p:to>
                                        <p:strVal val="hidden"/>
                                      </p:to>
                                    </p:set>
                                  </p:childTnLst>
                                </p:cTn>
                              </p:par>
                            </p:childTnLst>
                          </p:cTn>
                        </p:par>
                        <p:par>
                          <p:cTn id="52" fill="hold">
                            <p:stCondLst>
                              <p:cond delay="500"/>
                            </p:stCondLst>
                            <p:childTnLst>
                              <p:par>
                                <p:cTn id="53" presetID="0" presetClass="path" presetSubtype="0" accel="50000" decel="50000" fill="hold" grpId="0" nodeType="afterEffect">
                                  <p:stCondLst>
                                    <p:cond delay="0"/>
                                  </p:stCondLst>
                                  <p:childTnLst>
                                    <p:animMotion origin="layout" path="M -0.00156 -0.00671 C -0.04948 -0.00972 -0.24062 -0.03357 -0.28958 -0.02431 C -0.33854 -0.01505 -0.29479 0.03657 -0.29583 0.04861 " pathEditMode="relative" rAng="0" ptsTypes="aaa">
                                      <p:cBhvr>
                                        <p:cTn id="54" dur="5000" fill="hold"/>
                                        <p:tgtEl>
                                          <p:spTgt spid="9"/>
                                        </p:tgtEl>
                                        <p:attrNameLst>
                                          <p:attrName>ppt_x</p:attrName>
                                          <p:attrName>ppt_y</p:attrName>
                                        </p:attrNameLst>
                                      </p:cBhvr>
                                      <p:rCtr x="-16858" y="1412"/>
                                    </p:animMotion>
                                  </p:childTnLst>
                                </p:cTn>
                              </p:par>
                            </p:childTnLst>
                          </p:cTn>
                        </p:par>
                        <p:par>
                          <p:cTn id="55" fill="hold">
                            <p:stCondLst>
                              <p:cond delay="5500"/>
                            </p:stCondLst>
                            <p:childTnLst>
                              <p:par>
                                <p:cTn id="56" presetID="2" presetClass="entr" presetSubtype="4" fill="hold" grpId="0" nodeType="after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additive="base">
                                        <p:cTn id="58" dur="500" fill="hold"/>
                                        <p:tgtEl>
                                          <p:spTgt spid="17"/>
                                        </p:tgtEl>
                                        <p:attrNameLst>
                                          <p:attrName>ppt_x</p:attrName>
                                        </p:attrNameLst>
                                      </p:cBhvr>
                                      <p:tavLst>
                                        <p:tav tm="0">
                                          <p:val>
                                            <p:strVal val="#ppt_x"/>
                                          </p:val>
                                        </p:tav>
                                        <p:tav tm="100000">
                                          <p:val>
                                            <p:strVal val="#ppt_x"/>
                                          </p:val>
                                        </p:tav>
                                      </p:tavLst>
                                    </p:anim>
                                    <p:anim calcmode="lin" valueType="num">
                                      <p:cBhvr additive="base">
                                        <p:cTn id="5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9" presetClass="exit" presetSubtype="0" fill="hold" grpId="1" nodeType="clickEffect">
                                  <p:stCondLst>
                                    <p:cond delay="0"/>
                                  </p:stCondLst>
                                  <p:childTnLst>
                                    <p:animEffect transition="out" filter="dissolve">
                                      <p:cBhvr>
                                        <p:cTn id="67" dur="500"/>
                                        <p:tgtEl>
                                          <p:spTgt spid="24"/>
                                        </p:tgtEl>
                                      </p:cBhvr>
                                    </p:animEffect>
                                    <p:set>
                                      <p:cBhvr>
                                        <p:cTn id="68" dur="1" fill="hold">
                                          <p:stCondLst>
                                            <p:cond delay="499"/>
                                          </p:stCondLst>
                                        </p:cTn>
                                        <p:tgtEl>
                                          <p:spTgt spid="24"/>
                                        </p:tgtEl>
                                        <p:attrNameLst>
                                          <p:attrName>style.visibility</p:attrName>
                                        </p:attrNameLst>
                                      </p:cBhvr>
                                      <p:to>
                                        <p:strVal val="hidden"/>
                                      </p:to>
                                    </p:set>
                                  </p:childTnLst>
                                </p:cTn>
                              </p:par>
                            </p:childTnLst>
                          </p:cTn>
                        </p:par>
                        <p:par>
                          <p:cTn id="69" fill="hold">
                            <p:stCondLst>
                              <p:cond delay="500"/>
                            </p:stCondLst>
                            <p:childTnLst>
                              <p:par>
                                <p:cTn id="70" presetID="0" presetClass="path" presetSubtype="0" accel="50000" decel="50000" fill="hold" grpId="0" nodeType="afterEffect">
                                  <p:stCondLst>
                                    <p:cond delay="0"/>
                                  </p:stCondLst>
                                  <p:childTnLst>
                                    <p:animMotion origin="layout" path="M -3.33333E-6 4.44444E-6 C -0.04826 -0.00371 -0.24027 -0.0301 -0.28958 -0.02223 C -0.33889 -0.01436 -0.29461 0.03217 -0.29583 0.04652 " pathEditMode="relative" rAng="0" ptsTypes="aaa">
                                      <p:cBhvr>
                                        <p:cTn id="71" dur="5000" fill="hold"/>
                                        <p:tgtEl>
                                          <p:spTgt spid="10"/>
                                        </p:tgtEl>
                                        <p:attrNameLst>
                                          <p:attrName>ppt_x</p:attrName>
                                          <p:attrName>ppt_y</p:attrName>
                                        </p:attrNameLst>
                                      </p:cBhvr>
                                      <p:rCtr x="-16944" y="810"/>
                                    </p:animMotion>
                                  </p:childTnLst>
                                </p:cTn>
                              </p:par>
                            </p:childTnLst>
                          </p:cTn>
                        </p:par>
                        <p:par>
                          <p:cTn id="72" fill="hold">
                            <p:stCondLst>
                              <p:cond delay="5500"/>
                            </p:stCondLst>
                            <p:childTnLst>
                              <p:par>
                                <p:cTn id="73" presetID="2" presetClass="entr" presetSubtype="4" fill="hold" grpId="0" nodeType="after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additive="base">
                                        <p:cTn id="75" dur="500" fill="hold"/>
                                        <p:tgtEl>
                                          <p:spTgt spid="18"/>
                                        </p:tgtEl>
                                        <p:attrNameLst>
                                          <p:attrName>ppt_x</p:attrName>
                                        </p:attrNameLst>
                                      </p:cBhvr>
                                      <p:tavLst>
                                        <p:tav tm="0">
                                          <p:val>
                                            <p:strVal val="#ppt_x"/>
                                          </p:val>
                                        </p:tav>
                                        <p:tav tm="100000">
                                          <p:val>
                                            <p:strVal val="#ppt_x"/>
                                          </p:val>
                                        </p:tav>
                                      </p:tavLst>
                                    </p:anim>
                                    <p:anim calcmode="lin" valueType="num">
                                      <p:cBhvr additive="base">
                                        <p:cTn id="7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9" presetClass="exit" presetSubtype="0" fill="hold" grpId="1" nodeType="clickEffect">
                                  <p:stCondLst>
                                    <p:cond delay="0"/>
                                  </p:stCondLst>
                                  <p:childTnLst>
                                    <p:animEffect transition="out" filter="dissolve">
                                      <p:cBhvr>
                                        <p:cTn id="84" dur="500"/>
                                        <p:tgtEl>
                                          <p:spTgt spid="27"/>
                                        </p:tgtEl>
                                      </p:cBhvr>
                                    </p:animEffect>
                                    <p:set>
                                      <p:cBhvr>
                                        <p:cTn id="85" dur="1" fill="hold">
                                          <p:stCondLst>
                                            <p:cond delay="499"/>
                                          </p:stCondLst>
                                        </p:cTn>
                                        <p:tgtEl>
                                          <p:spTgt spid="27"/>
                                        </p:tgtEl>
                                        <p:attrNameLst>
                                          <p:attrName>style.visibility</p:attrName>
                                        </p:attrNameLst>
                                      </p:cBhvr>
                                      <p:to>
                                        <p:strVal val="hidden"/>
                                      </p:to>
                                    </p:set>
                                  </p:childTnLst>
                                </p:cTn>
                              </p:par>
                            </p:childTnLst>
                          </p:cTn>
                        </p:par>
                        <p:par>
                          <p:cTn id="86" fill="hold">
                            <p:stCondLst>
                              <p:cond delay="500"/>
                            </p:stCondLst>
                            <p:childTnLst>
                              <p:par>
                                <p:cTn id="87" presetID="0" presetClass="path" presetSubtype="0" accel="50000" decel="50000" fill="hold" grpId="0" nodeType="afterEffect">
                                  <p:stCondLst>
                                    <p:cond delay="0"/>
                                  </p:stCondLst>
                                  <p:childTnLst>
                                    <p:animMotion origin="layout" path="M -3.33333E-6 -2.22222E-6 L -0.29583 -0.28472 " pathEditMode="relative" rAng="0" ptsTypes="AA">
                                      <p:cBhvr>
                                        <p:cTn id="88" dur="2000" fill="hold"/>
                                        <p:tgtEl>
                                          <p:spTgt spid="11"/>
                                        </p:tgtEl>
                                        <p:attrNameLst>
                                          <p:attrName>ppt_x</p:attrName>
                                          <p:attrName>ppt_y</p:attrName>
                                        </p:attrNameLst>
                                      </p:cBhvr>
                                      <p:rCtr x="-14792" y="-14236"/>
                                    </p:animMotion>
                                  </p:childTnLst>
                                </p:cTn>
                              </p:par>
                            </p:childTnLst>
                          </p:cTn>
                        </p:par>
                        <p:par>
                          <p:cTn id="89" fill="hold">
                            <p:stCondLst>
                              <p:cond delay="2500"/>
                            </p:stCondLst>
                            <p:childTnLst>
                              <p:par>
                                <p:cTn id="90" presetID="2" presetClass="entr" presetSubtype="4" fill="hold" grpId="0" nodeType="afterEffect">
                                  <p:stCondLst>
                                    <p:cond delay="0"/>
                                  </p:stCondLst>
                                  <p:childTnLst>
                                    <p:set>
                                      <p:cBhvr>
                                        <p:cTn id="91" dur="1" fill="hold">
                                          <p:stCondLst>
                                            <p:cond delay="0"/>
                                          </p:stCondLst>
                                        </p:cTn>
                                        <p:tgtEl>
                                          <p:spTgt spid="19"/>
                                        </p:tgtEl>
                                        <p:attrNameLst>
                                          <p:attrName>style.visibility</p:attrName>
                                        </p:attrNameLst>
                                      </p:cBhvr>
                                      <p:to>
                                        <p:strVal val="visible"/>
                                      </p:to>
                                    </p:set>
                                    <p:anim calcmode="lin" valueType="num">
                                      <p:cBhvr additive="base">
                                        <p:cTn id="92" dur="500" fill="hold"/>
                                        <p:tgtEl>
                                          <p:spTgt spid="19"/>
                                        </p:tgtEl>
                                        <p:attrNameLst>
                                          <p:attrName>ppt_x</p:attrName>
                                        </p:attrNameLst>
                                      </p:cBhvr>
                                      <p:tavLst>
                                        <p:tav tm="0">
                                          <p:val>
                                            <p:strVal val="#ppt_x"/>
                                          </p:val>
                                        </p:tav>
                                        <p:tav tm="100000">
                                          <p:val>
                                            <p:strVal val="#ppt_x"/>
                                          </p:val>
                                        </p:tav>
                                      </p:tavLst>
                                    </p:anim>
                                    <p:anim calcmode="lin" valueType="num">
                                      <p:cBhvr additive="base">
                                        <p:cTn id="9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28"/>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1" nodeType="clickEffect">
                                  <p:stCondLst>
                                    <p:cond delay="0"/>
                                  </p:stCondLst>
                                  <p:childTnLst>
                                    <p:animEffect transition="out" filter="dissolve">
                                      <p:cBhvr>
                                        <p:cTn id="101" dur="500"/>
                                        <p:tgtEl>
                                          <p:spTgt spid="28"/>
                                        </p:tgtEl>
                                      </p:cBhvr>
                                    </p:animEffect>
                                    <p:set>
                                      <p:cBhvr>
                                        <p:cTn id="102" dur="1" fill="hold">
                                          <p:stCondLst>
                                            <p:cond delay="499"/>
                                          </p:stCondLst>
                                        </p:cTn>
                                        <p:tgtEl>
                                          <p:spTgt spid="28"/>
                                        </p:tgtEl>
                                        <p:attrNameLst>
                                          <p:attrName>style.visibility</p:attrName>
                                        </p:attrNameLst>
                                      </p:cBhvr>
                                      <p:to>
                                        <p:strVal val="hidden"/>
                                      </p:to>
                                    </p:set>
                                  </p:childTnLst>
                                </p:cTn>
                              </p:par>
                            </p:childTnLst>
                          </p:cTn>
                        </p:par>
                        <p:par>
                          <p:cTn id="103" fill="hold">
                            <p:stCondLst>
                              <p:cond delay="500"/>
                            </p:stCondLst>
                            <p:childTnLst>
                              <p:par>
                                <p:cTn id="104" presetID="0" presetClass="path" presetSubtype="0" accel="50000" decel="50000" fill="hold" grpId="0" nodeType="afterEffect">
                                  <p:stCondLst>
                                    <p:cond delay="0"/>
                                  </p:stCondLst>
                                  <p:childTnLst>
                                    <p:animMotion origin="layout" path="M -3.33333E-6 1.11022E-16 C -0.04826 -0.01759 -0.24062 -0.10046 -0.28958 -0.10625 C -0.33854 -0.11204 -0.2927 -0.05787 -0.29427 -0.03542 C -0.29583 -0.01296 -0.29791 0.01574 -0.29895 0.02917 " pathEditMode="relative" rAng="0" ptsTypes="aaaa">
                                      <p:cBhvr>
                                        <p:cTn id="105" dur="5000" fill="hold"/>
                                        <p:tgtEl>
                                          <p:spTgt spid="12"/>
                                        </p:tgtEl>
                                        <p:attrNameLst>
                                          <p:attrName>ppt_x</p:attrName>
                                          <p:attrName>ppt_y</p:attrName>
                                        </p:attrNameLst>
                                      </p:cBhvr>
                                      <p:rCtr x="-16927" y="-4144"/>
                                    </p:animMotion>
                                  </p:childTnLst>
                                </p:cTn>
                              </p:par>
                            </p:childTnLst>
                          </p:cTn>
                        </p:par>
                        <p:par>
                          <p:cTn id="106" fill="hold">
                            <p:stCondLst>
                              <p:cond delay="5500"/>
                            </p:stCondLst>
                            <p:childTnLst>
                              <p:par>
                                <p:cTn id="107" presetID="2" presetClass="entr" presetSubtype="4" fill="hold" grpId="0" nodeType="afterEffect">
                                  <p:stCondLst>
                                    <p:cond delay="0"/>
                                  </p:stCondLst>
                                  <p:childTnLst>
                                    <p:set>
                                      <p:cBhvr>
                                        <p:cTn id="108" dur="1" fill="hold">
                                          <p:stCondLst>
                                            <p:cond delay="0"/>
                                          </p:stCondLst>
                                        </p:cTn>
                                        <p:tgtEl>
                                          <p:spTgt spid="20"/>
                                        </p:tgtEl>
                                        <p:attrNameLst>
                                          <p:attrName>style.visibility</p:attrName>
                                        </p:attrNameLst>
                                      </p:cBhvr>
                                      <p:to>
                                        <p:strVal val="visible"/>
                                      </p:to>
                                    </p:set>
                                    <p:anim calcmode="lin" valueType="num">
                                      <p:cBhvr additive="base">
                                        <p:cTn id="109" dur="500" fill="hold"/>
                                        <p:tgtEl>
                                          <p:spTgt spid="20"/>
                                        </p:tgtEl>
                                        <p:attrNameLst>
                                          <p:attrName>ppt_x</p:attrName>
                                        </p:attrNameLst>
                                      </p:cBhvr>
                                      <p:tavLst>
                                        <p:tav tm="0">
                                          <p:val>
                                            <p:strVal val="#ppt_x"/>
                                          </p:val>
                                        </p:tav>
                                        <p:tav tm="100000">
                                          <p:val>
                                            <p:strVal val="#ppt_x"/>
                                          </p:val>
                                        </p:tav>
                                      </p:tavLst>
                                    </p:anim>
                                    <p:anim calcmode="lin" valueType="num">
                                      <p:cBhvr additive="base">
                                        <p:cTn id="11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23"/>
                                        </p:tgtEl>
                                        <p:attrNameLst>
                                          <p:attrName>style.visibility</p:attrName>
                                        </p:attrNameLst>
                                      </p:cBhvr>
                                      <p:to>
                                        <p:strVal val="visible"/>
                                      </p:to>
                                    </p:set>
                                    <p:anim calcmode="lin" valueType="num">
                                      <p:cBhvr additive="base">
                                        <p:cTn id="115" dur="500" fill="hold"/>
                                        <p:tgtEl>
                                          <p:spTgt spid="23"/>
                                        </p:tgtEl>
                                        <p:attrNameLst>
                                          <p:attrName>ppt_x</p:attrName>
                                        </p:attrNameLst>
                                      </p:cBhvr>
                                      <p:tavLst>
                                        <p:tav tm="0">
                                          <p:val>
                                            <p:strVal val="#ppt_x"/>
                                          </p:val>
                                        </p:tav>
                                        <p:tav tm="100000">
                                          <p:val>
                                            <p:strVal val="#ppt_x"/>
                                          </p:val>
                                        </p:tav>
                                      </p:tavLst>
                                    </p:anim>
                                    <p:anim calcmode="lin" valueType="num">
                                      <p:cBhvr additive="base">
                                        <p:cTn id="11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3" presetClass="exit" presetSubtype="10" fill="hold" grpId="1" nodeType="clickEffect">
                                  <p:stCondLst>
                                    <p:cond delay="0"/>
                                  </p:stCondLst>
                                  <p:childTnLst>
                                    <p:animEffect transition="out" filter="blinds(horizontal)">
                                      <p:cBhvr>
                                        <p:cTn id="120" dur="500"/>
                                        <p:tgtEl>
                                          <p:spTgt spid="23"/>
                                        </p:tgtEl>
                                      </p:cBhvr>
                                    </p:animEffect>
                                    <p:set>
                                      <p:cBhvr>
                                        <p:cTn id="121" dur="1" fill="hold">
                                          <p:stCondLst>
                                            <p:cond delay="499"/>
                                          </p:stCondLst>
                                        </p:cTn>
                                        <p:tgtEl>
                                          <p:spTgt spid="23"/>
                                        </p:tgtEl>
                                        <p:attrNameLst>
                                          <p:attrName>style.visibility</p:attrName>
                                        </p:attrNameLst>
                                      </p:cBhvr>
                                      <p:to>
                                        <p:strVal val="hidden"/>
                                      </p:to>
                                    </p:set>
                                  </p:childTnLst>
                                </p:cTn>
                              </p:par>
                            </p:childTnLst>
                          </p:cTn>
                        </p:par>
                        <p:par>
                          <p:cTn id="122" fill="hold">
                            <p:stCondLst>
                              <p:cond delay="500"/>
                            </p:stCondLst>
                            <p:childTnLst>
                              <p:par>
                                <p:cTn id="123" presetID="0" presetClass="path" presetSubtype="0" accel="50000" decel="50000" fill="hold" grpId="0" nodeType="afterEffect">
                                  <p:stCondLst>
                                    <p:cond delay="0"/>
                                  </p:stCondLst>
                                  <p:childTnLst>
                                    <p:animMotion origin="layout" path="M -3.33333E-6 3.33333E-6 C -0.12014 -0.10556 -0.2401 -0.21088 -0.2875 -0.23959 C -0.33489 -0.26829 -0.28264 -0.19537 -0.28437 -0.17292 C -0.28611 -0.15047 -0.29496 -0.12732 -0.29739 -0.10417 C -0.29982 -0.08102 -0.29895 -0.05556 -0.29895 -0.03334 C -0.29895 -0.01111 -0.29774 0.0162 -0.29739 0.02916 " pathEditMode="relative" rAng="0" ptsTypes="aaaaaa">
                                      <p:cBhvr>
                                        <p:cTn id="124" dur="5000" fill="hold"/>
                                        <p:tgtEl>
                                          <p:spTgt spid="14"/>
                                        </p:tgtEl>
                                        <p:attrNameLst>
                                          <p:attrName>ppt_x</p:attrName>
                                          <p:attrName>ppt_y</p:attrName>
                                        </p:attrNameLst>
                                      </p:cBhvr>
                                      <p:rCtr x="-16753" y="-11968"/>
                                    </p:animMotion>
                                  </p:childTnLst>
                                </p:cTn>
                              </p:par>
                            </p:childTnLst>
                          </p:cTn>
                        </p:par>
                        <p:par>
                          <p:cTn id="125" fill="hold">
                            <p:stCondLst>
                              <p:cond delay="5500"/>
                            </p:stCondLst>
                            <p:childTnLst>
                              <p:par>
                                <p:cTn id="126" presetID="2" presetClass="entr" presetSubtype="4" fill="hold" grpId="0" nodeType="afterEffect">
                                  <p:stCondLst>
                                    <p:cond delay="0"/>
                                  </p:stCondLst>
                                  <p:childTnLst>
                                    <p:set>
                                      <p:cBhvr>
                                        <p:cTn id="127" dur="1" fill="hold">
                                          <p:stCondLst>
                                            <p:cond delay="0"/>
                                          </p:stCondLst>
                                        </p:cTn>
                                        <p:tgtEl>
                                          <p:spTgt spid="21"/>
                                        </p:tgtEl>
                                        <p:attrNameLst>
                                          <p:attrName>style.visibility</p:attrName>
                                        </p:attrNameLst>
                                      </p:cBhvr>
                                      <p:to>
                                        <p:strVal val="visible"/>
                                      </p:to>
                                    </p:set>
                                    <p:anim calcmode="lin" valueType="num">
                                      <p:cBhvr additive="base">
                                        <p:cTn id="128" dur="500" fill="hold"/>
                                        <p:tgtEl>
                                          <p:spTgt spid="21"/>
                                        </p:tgtEl>
                                        <p:attrNameLst>
                                          <p:attrName>ppt_x</p:attrName>
                                        </p:attrNameLst>
                                      </p:cBhvr>
                                      <p:tavLst>
                                        <p:tav tm="0">
                                          <p:val>
                                            <p:strVal val="#ppt_x"/>
                                          </p:val>
                                        </p:tav>
                                        <p:tav tm="100000">
                                          <p:val>
                                            <p:strVal val="#ppt_x"/>
                                          </p:val>
                                        </p:tav>
                                      </p:tavLst>
                                    </p:anim>
                                    <p:anim calcmode="lin" valueType="num">
                                      <p:cBhvr additive="base">
                                        <p:cTn id="12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0" fill="hold" display="0">
                  <p:stCondLst>
                    <p:cond delay="indefinite"/>
                  </p:stCondLst>
                  <p:endCondLst>
                    <p:cond evt="onStopAudio" delay="0">
                      <p:tgtEl>
                        <p:sldTgt/>
                      </p:tgtEl>
                    </p:cond>
                  </p:endCondLst>
                </p:cTn>
                <p:tgtEl>
                  <p:spTgt spid="2"/>
                </p:tgtEl>
              </p:cMediaNode>
            </p:audio>
          </p:childTnLst>
        </p:cTn>
      </p:par>
    </p:tnLst>
    <p:bldLst>
      <p:bldP spid="6" grpId="0" animBg="1"/>
      <p:bldP spid="8" grpId="0" animBg="1"/>
      <p:bldP spid="9" grpId="0" animBg="1"/>
      <p:bldP spid="10" grpId="0" animBg="1"/>
      <p:bldP spid="11" grpId="0" animBg="1"/>
      <p:bldP spid="12" grpId="0" animBg="1"/>
      <p:bldP spid="14" grpId="0" animBg="1"/>
      <p:bldP spid="15" grpId="0" animBg="1"/>
      <p:bldP spid="16" grpId="0" animBg="1"/>
      <p:bldP spid="17" grpId="0" animBg="1"/>
      <p:bldP spid="18" grpId="0" animBg="1"/>
      <p:bldP spid="19" grpId="0" animBg="1"/>
      <p:bldP spid="20" grpId="0" animBg="1"/>
      <p:bldP spid="21" grpId="0"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fld id="{229ACE10-E7A1-A34B-A9BD-EAF07428E387}" type="slidenum">
              <a:rPr lang="en-US" altLang="x-none" sz="1400" i="0">
                <a:latin typeface="Arial" charset="0"/>
              </a:rPr>
              <a:pPr eaLnBrk="1" hangingPunct="1"/>
              <a:t>24</a:t>
            </a:fld>
            <a:endParaRPr lang="en-US" altLang="x-none" sz="1400" i="0">
              <a:latin typeface="Arial" charset="0"/>
            </a:endParaRPr>
          </a:p>
        </p:txBody>
      </p:sp>
      <p:sp>
        <p:nvSpPr>
          <p:cNvPr id="102402" name="Rectangle 2"/>
          <p:cNvSpPr>
            <a:spLocks noGrp="1" noChangeArrowheads="1"/>
          </p:cNvSpPr>
          <p:nvPr>
            <p:ph type="title"/>
          </p:nvPr>
        </p:nvSpPr>
        <p:spPr/>
        <p:txBody>
          <a:bodyPr/>
          <a:lstStyle/>
          <a:p>
            <a:pPr eaLnBrk="1" hangingPunct="1"/>
            <a:r>
              <a:rPr lang="en-US" altLang="x-none" dirty="0"/>
              <a:t>Lecture 23: Linear Probing</a:t>
            </a:r>
          </a:p>
        </p:txBody>
      </p:sp>
      <p:sp>
        <p:nvSpPr>
          <p:cNvPr id="2770947" name="Rectangle 3"/>
          <p:cNvSpPr>
            <a:spLocks noGrp="1" noChangeArrowheads="1"/>
          </p:cNvSpPr>
          <p:nvPr>
            <p:ph type="body" idx="1"/>
          </p:nvPr>
        </p:nvSpPr>
        <p:spPr/>
        <p:txBody>
          <a:bodyPr/>
          <a:lstStyle/>
          <a:p>
            <a:pPr lvl="2" eaLnBrk="1" hangingPunct="1"/>
            <a:r>
              <a:rPr lang="en-US" altLang="x-none" dirty="0"/>
              <a:t>Performance</a:t>
            </a:r>
          </a:p>
          <a:p>
            <a:pPr lvl="3" eaLnBrk="1" hangingPunct="1"/>
            <a:r>
              <a:rPr lang="en-US" altLang="x-none" b="1" dirty="0">
                <a:solidFill>
                  <a:srgbClr val="FF0000"/>
                </a:solidFill>
              </a:rPr>
              <a:t>O(1)</a:t>
            </a:r>
            <a:r>
              <a:rPr lang="en-US" altLang="x-none" dirty="0"/>
              <a:t> for Insert, Search for normal use, subject to the issues discussed below</a:t>
            </a:r>
          </a:p>
          <a:p>
            <a:pPr lvl="4" eaLnBrk="1" hangingPunct="1"/>
            <a:r>
              <a:rPr lang="en-US" altLang="x-none" dirty="0"/>
              <a:t>In normal use at most a few probes will be required before a collision is resolved </a:t>
            </a:r>
          </a:p>
          <a:p>
            <a:pPr lvl="2" eaLnBrk="1" hangingPunct="1"/>
            <a:r>
              <a:rPr lang="en-US" altLang="x-none" dirty="0"/>
              <a:t>Linear probing </a:t>
            </a:r>
            <a:r>
              <a:rPr lang="en-US" altLang="x-none" dirty="0">
                <a:solidFill>
                  <a:srgbClr val="FF0000"/>
                </a:solidFill>
              </a:rPr>
              <a:t>issues</a:t>
            </a:r>
          </a:p>
          <a:p>
            <a:pPr lvl="3" eaLnBrk="1" hangingPunct="1"/>
            <a:r>
              <a:rPr lang="en-US" altLang="x-none" dirty="0"/>
              <a:t>What happens </a:t>
            </a:r>
            <a:r>
              <a:rPr lang="en-US" altLang="x-none" dirty="0">
                <a:solidFill>
                  <a:srgbClr val="FF0000"/>
                </a:solidFill>
              </a:rPr>
              <a:t>as table fills with keys</a:t>
            </a:r>
            <a:r>
              <a:rPr lang="en-US" altLang="x-none" dirty="0"/>
              <a:t>?</a:t>
            </a:r>
          </a:p>
          <a:p>
            <a:pPr lvl="3" eaLnBrk="1" hangingPunct="1"/>
            <a:r>
              <a:rPr lang="en-US" altLang="x-none" dirty="0"/>
              <a:t>Define LOAD FACTOR, </a:t>
            </a:r>
            <a:r>
              <a:rPr lang="en-US" altLang="x-none" dirty="0">
                <a:sym typeface="Symbol" charset="2"/>
              </a:rPr>
              <a:t> = N/M</a:t>
            </a:r>
          </a:p>
          <a:p>
            <a:pPr lvl="3" eaLnBrk="1" hangingPunct="1"/>
            <a:r>
              <a:rPr lang="en-US" altLang="x-none" dirty="0">
                <a:sym typeface="Symbol" charset="2"/>
              </a:rPr>
              <a:t>How does  affect linear probing performance?</a:t>
            </a:r>
          </a:p>
          <a:p>
            <a:pPr lvl="3" eaLnBrk="1" hangingPunct="1"/>
            <a:r>
              <a:rPr lang="en-US" altLang="x-none" dirty="0">
                <a:sym typeface="Symbol" charset="2"/>
              </a:rPr>
              <a:t>Consider a hash table of size M that is </a:t>
            </a:r>
            <a:r>
              <a:rPr lang="en-US" altLang="x-none" dirty="0">
                <a:solidFill>
                  <a:srgbClr val="FF0000"/>
                </a:solidFill>
                <a:sym typeface="Symbol" charset="2"/>
              </a:rPr>
              <a:t>empty</a:t>
            </a:r>
            <a:r>
              <a:rPr lang="en-US" altLang="x-none" dirty="0">
                <a:sym typeface="Symbol" charset="2"/>
              </a:rPr>
              <a:t>, using a good hash function</a:t>
            </a:r>
          </a:p>
          <a:p>
            <a:pPr lvl="4" eaLnBrk="1" hangingPunct="1"/>
            <a:r>
              <a:rPr lang="en-US" altLang="x-none" dirty="0">
                <a:sym typeface="Symbol" charset="2"/>
              </a:rPr>
              <a:t>Given a random key, x, what is the probability that x will be inserted into any location </a:t>
            </a:r>
            <a:r>
              <a:rPr lang="en-US" altLang="x-none" dirty="0" err="1">
                <a:sym typeface="Symbol" charset="2"/>
              </a:rPr>
              <a:t>i</a:t>
            </a:r>
            <a:r>
              <a:rPr lang="en-US" altLang="x-none" dirty="0">
                <a:sym typeface="Symbol" charset="2"/>
              </a:rPr>
              <a:t> in the table?</a:t>
            </a:r>
          </a:p>
        </p:txBody>
      </p:sp>
      <p:sp>
        <p:nvSpPr>
          <p:cNvPr id="2770948" name="Text Box 4"/>
          <p:cNvSpPr txBox="1">
            <a:spLocks noChangeArrowheads="1"/>
          </p:cNvSpPr>
          <p:nvPr/>
        </p:nvSpPr>
        <p:spPr bwMode="auto">
          <a:xfrm>
            <a:off x="3336925" y="5576888"/>
            <a:ext cx="2682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spAutoFit/>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r>
              <a:rPr lang="en-US" altLang="x-none" i="0"/>
              <a:t>1/M</a:t>
            </a:r>
          </a:p>
        </p:txBody>
      </p:sp>
      <p:pic>
        <p:nvPicPr>
          <p:cNvPr id="2" name="Audio 1">
            <a:hlinkClick r:id="" action="ppaction://media"/>
            <a:extLst>
              <a:ext uri="{FF2B5EF4-FFF2-40B4-BE49-F238E27FC236}">
                <a16:creationId xmlns:a16="http://schemas.microsoft.com/office/drawing/2014/main" id="{7575B6C4-3B25-3547-8282-DBAE7F87E27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406593504"/>
      </p:ext>
    </p:extLst>
  </p:cSld>
  <p:clrMapOvr>
    <a:masterClrMapping/>
  </p:clrMapOvr>
  <mc:AlternateContent xmlns:mc="http://schemas.openxmlformats.org/markup-compatibility/2006" xmlns:p14="http://schemas.microsoft.com/office/powerpoint/2010/main">
    <mc:Choice Requires="p14">
      <p:transition spd="slow" p14:dur="2000" advTm="144890"/>
    </mc:Choice>
    <mc:Fallback xmlns="">
      <p:transition spd="slow" advTm="144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1" presetClass="entr" presetSubtype="0" fill="hold" nodeType="clickEffect">
                                  <p:stCondLst>
                                    <p:cond delay="0"/>
                                  </p:stCondLst>
                                  <p:childTnLst>
                                    <p:set>
                                      <p:cBhvr>
                                        <p:cTn id="10" dur="1" fill="hold">
                                          <p:stCondLst>
                                            <p:cond delay="0"/>
                                          </p:stCondLst>
                                        </p:cTn>
                                        <p:tgtEl>
                                          <p:spTgt spid="2770947">
                                            <p:txEl>
                                              <p:pRg st="1" end="1"/>
                                            </p:txEl>
                                          </p:spTgt>
                                        </p:tgtEl>
                                        <p:attrNameLst>
                                          <p:attrName>style.visibility</p:attrName>
                                        </p:attrNameLst>
                                      </p:cBhvr>
                                      <p:to>
                                        <p:strVal val="visible"/>
                                      </p:to>
                                    </p:set>
                                    <p:animEffect transition="in" filter="fade">
                                      <p:cBhvr>
                                        <p:cTn id="11" dur="770" decel="100000"/>
                                        <p:tgtEl>
                                          <p:spTgt spid="2770947">
                                            <p:txEl>
                                              <p:pRg st="1" end="1"/>
                                            </p:txEl>
                                          </p:spTgt>
                                        </p:tgtEl>
                                      </p:cBhvr>
                                    </p:animEffect>
                                    <p:animScale>
                                      <p:cBhvr>
                                        <p:cTn id="12" dur="770" decel="100000"/>
                                        <p:tgtEl>
                                          <p:spTgt spid="2770947">
                                            <p:txEl>
                                              <p:pRg st="1" end="1"/>
                                            </p:txEl>
                                          </p:spTgt>
                                        </p:tgtEl>
                                      </p:cBhvr>
                                      <p:from x="10000" y="10000"/>
                                      <p:to x="200000" y="450000"/>
                                    </p:animScale>
                                    <p:animScale>
                                      <p:cBhvr>
                                        <p:cTn id="13" dur="1230" accel="100000" fill="hold">
                                          <p:stCondLst>
                                            <p:cond delay="770"/>
                                          </p:stCondLst>
                                        </p:cTn>
                                        <p:tgtEl>
                                          <p:spTgt spid="2770947">
                                            <p:txEl>
                                              <p:pRg st="1" end="1"/>
                                            </p:txEl>
                                          </p:spTgt>
                                        </p:tgtEl>
                                      </p:cBhvr>
                                      <p:from x="200000" y="450000"/>
                                      <p:to x="100000" y="100000"/>
                                    </p:animScale>
                                    <p:set>
                                      <p:cBhvr>
                                        <p:cTn id="14" dur="770" fill="hold"/>
                                        <p:tgtEl>
                                          <p:spTgt spid="2770947">
                                            <p:txEl>
                                              <p:pRg st="1" end="1"/>
                                            </p:txEl>
                                          </p:spTgt>
                                        </p:tgtEl>
                                        <p:attrNameLst>
                                          <p:attrName>ppt_x</p:attrName>
                                        </p:attrNameLst>
                                      </p:cBhvr>
                                      <p:to>
                                        <p:strVal val="(0.5)"/>
                                      </p:to>
                                    </p:set>
                                    <p:anim from="(0.5)" to="(#ppt_x)" calcmode="lin" valueType="num">
                                      <p:cBhvr>
                                        <p:cTn id="15" dur="1230" accel="100000" fill="hold">
                                          <p:stCondLst>
                                            <p:cond delay="770"/>
                                          </p:stCondLst>
                                        </p:cTn>
                                        <p:tgtEl>
                                          <p:spTgt spid="2770947">
                                            <p:txEl>
                                              <p:pRg st="1" end="1"/>
                                            </p:txEl>
                                          </p:spTgt>
                                        </p:tgtEl>
                                        <p:attrNameLst>
                                          <p:attrName>ppt_x</p:attrName>
                                        </p:attrNameLst>
                                      </p:cBhvr>
                                    </p:anim>
                                    <p:set>
                                      <p:cBhvr>
                                        <p:cTn id="16" dur="770" fill="hold"/>
                                        <p:tgtEl>
                                          <p:spTgt spid="2770947">
                                            <p:txEl>
                                              <p:pRg st="1" end="1"/>
                                            </p:txEl>
                                          </p:spTgt>
                                        </p:tgtEl>
                                        <p:attrNameLst>
                                          <p:attrName>ppt_y</p:attrName>
                                        </p:attrNameLst>
                                      </p:cBhvr>
                                      <p:to>
                                        <p:strVal val="(#ppt_y+0.4)"/>
                                      </p:to>
                                    </p:set>
                                    <p:anim from="(#ppt_y+0.4)" to="(#ppt_y)" calcmode="lin" valueType="num">
                                      <p:cBhvr>
                                        <p:cTn id="17" dur="1230" accel="100000" fill="hold">
                                          <p:stCondLst>
                                            <p:cond delay="770"/>
                                          </p:stCondLst>
                                        </p:cTn>
                                        <p:tgtEl>
                                          <p:spTgt spid="2770947">
                                            <p:txEl>
                                              <p:pRg st="1" end="1"/>
                                            </p:txEl>
                                          </p:spTgt>
                                        </p:tgtEl>
                                        <p:attrNameLst>
                                          <p:attrName>ppt_y</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51" presetClass="entr" presetSubtype="0" fill="hold" nodeType="clickEffect">
                                  <p:stCondLst>
                                    <p:cond delay="0"/>
                                  </p:stCondLst>
                                  <p:childTnLst>
                                    <p:set>
                                      <p:cBhvr>
                                        <p:cTn id="21" dur="1" fill="hold">
                                          <p:stCondLst>
                                            <p:cond delay="0"/>
                                          </p:stCondLst>
                                        </p:cTn>
                                        <p:tgtEl>
                                          <p:spTgt spid="2770947">
                                            <p:txEl>
                                              <p:pRg st="2" end="2"/>
                                            </p:txEl>
                                          </p:spTgt>
                                        </p:tgtEl>
                                        <p:attrNameLst>
                                          <p:attrName>style.visibility</p:attrName>
                                        </p:attrNameLst>
                                      </p:cBhvr>
                                      <p:to>
                                        <p:strVal val="visible"/>
                                      </p:to>
                                    </p:set>
                                    <p:animEffect transition="in" filter="fade">
                                      <p:cBhvr>
                                        <p:cTn id="22" dur="770" decel="100000"/>
                                        <p:tgtEl>
                                          <p:spTgt spid="2770947">
                                            <p:txEl>
                                              <p:pRg st="2" end="2"/>
                                            </p:txEl>
                                          </p:spTgt>
                                        </p:tgtEl>
                                      </p:cBhvr>
                                    </p:animEffect>
                                    <p:animScale>
                                      <p:cBhvr>
                                        <p:cTn id="23" dur="770" decel="100000"/>
                                        <p:tgtEl>
                                          <p:spTgt spid="2770947">
                                            <p:txEl>
                                              <p:pRg st="2" end="2"/>
                                            </p:txEl>
                                          </p:spTgt>
                                        </p:tgtEl>
                                      </p:cBhvr>
                                      <p:from x="10000" y="10000"/>
                                      <p:to x="200000" y="450000"/>
                                    </p:animScale>
                                    <p:animScale>
                                      <p:cBhvr>
                                        <p:cTn id="24" dur="1230" accel="100000" fill="hold">
                                          <p:stCondLst>
                                            <p:cond delay="770"/>
                                          </p:stCondLst>
                                        </p:cTn>
                                        <p:tgtEl>
                                          <p:spTgt spid="2770947">
                                            <p:txEl>
                                              <p:pRg st="2" end="2"/>
                                            </p:txEl>
                                          </p:spTgt>
                                        </p:tgtEl>
                                      </p:cBhvr>
                                      <p:from x="200000" y="450000"/>
                                      <p:to x="100000" y="100000"/>
                                    </p:animScale>
                                    <p:set>
                                      <p:cBhvr>
                                        <p:cTn id="25" dur="770" fill="hold"/>
                                        <p:tgtEl>
                                          <p:spTgt spid="2770947">
                                            <p:txEl>
                                              <p:pRg st="2" end="2"/>
                                            </p:txEl>
                                          </p:spTgt>
                                        </p:tgtEl>
                                        <p:attrNameLst>
                                          <p:attrName>ppt_x</p:attrName>
                                        </p:attrNameLst>
                                      </p:cBhvr>
                                      <p:to>
                                        <p:strVal val="(0.5)"/>
                                      </p:to>
                                    </p:set>
                                    <p:anim from="(0.5)" to="(#ppt_x)" calcmode="lin" valueType="num">
                                      <p:cBhvr>
                                        <p:cTn id="26" dur="1230" accel="100000" fill="hold">
                                          <p:stCondLst>
                                            <p:cond delay="770"/>
                                          </p:stCondLst>
                                        </p:cTn>
                                        <p:tgtEl>
                                          <p:spTgt spid="2770947">
                                            <p:txEl>
                                              <p:pRg st="2" end="2"/>
                                            </p:txEl>
                                          </p:spTgt>
                                        </p:tgtEl>
                                        <p:attrNameLst>
                                          <p:attrName>ppt_x</p:attrName>
                                        </p:attrNameLst>
                                      </p:cBhvr>
                                    </p:anim>
                                    <p:set>
                                      <p:cBhvr>
                                        <p:cTn id="27" dur="770" fill="hold"/>
                                        <p:tgtEl>
                                          <p:spTgt spid="2770947">
                                            <p:txEl>
                                              <p:pRg st="2" end="2"/>
                                            </p:txEl>
                                          </p:spTgt>
                                        </p:tgtEl>
                                        <p:attrNameLst>
                                          <p:attrName>ppt_y</p:attrName>
                                        </p:attrNameLst>
                                      </p:cBhvr>
                                      <p:to>
                                        <p:strVal val="(#ppt_y+0.4)"/>
                                      </p:to>
                                    </p:set>
                                    <p:anim from="(#ppt_y+0.4)" to="(#ppt_y)" calcmode="lin" valueType="num">
                                      <p:cBhvr>
                                        <p:cTn id="28" dur="1230" accel="100000" fill="hold">
                                          <p:stCondLst>
                                            <p:cond delay="770"/>
                                          </p:stCondLst>
                                        </p:cTn>
                                        <p:tgtEl>
                                          <p:spTgt spid="2770947">
                                            <p:txEl>
                                              <p:pRg st="2" end="2"/>
                                            </p:txEl>
                                          </p:spTgt>
                                        </p:tgtEl>
                                        <p:attrNameLst>
                                          <p:attrName>ppt_y</p:attrName>
                                        </p:attrNameLst>
                                      </p:cBhvr>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4" presetClass="entr" presetSubtype="0" fill="hold" nodeType="clickEffect">
                                  <p:stCondLst>
                                    <p:cond delay="0"/>
                                  </p:stCondLst>
                                  <p:childTnLst>
                                    <p:set>
                                      <p:cBhvr>
                                        <p:cTn id="32" dur="1" fill="hold">
                                          <p:stCondLst>
                                            <p:cond delay="0"/>
                                          </p:stCondLst>
                                        </p:cTn>
                                        <p:tgtEl>
                                          <p:spTgt spid="2770947">
                                            <p:txEl>
                                              <p:pRg st="3" end="3"/>
                                            </p:txEl>
                                          </p:spTgt>
                                        </p:tgtEl>
                                        <p:attrNameLst>
                                          <p:attrName>style.visibility</p:attrName>
                                        </p:attrNameLst>
                                      </p:cBhvr>
                                      <p:to>
                                        <p:strVal val="visible"/>
                                      </p:to>
                                    </p:set>
                                    <p:anim to="" calcmode="lin" valueType="num">
                                      <p:cBhvr>
                                        <p:cTn id="33" dur="1" fill="hold"/>
                                        <p:tgtEl>
                                          <p:spTgt spid="2770947">
                                            <p:txEl>
                                              <p:pRg st="3" end="3"/>
                                            </p:txEl>
                                          </p:spTgt>
                                        </p:tgtEl>
                                        <p:attrNameLst>
                                          <p:attrName/>
                                        </p:attrNameLst>
                                      </p:cBhvr>
                                    </p:anim>
                                  </p:childTnLst>
                                </p:cTn>
                              </p:par>
                              <p:par>
                                <p:cTn id="34" presetID="24" presetClass="entr" presetSubtype="0" fill="hold" nodeType="withEffect">
                                  <p:stCondLst>
                                    <p:cond delay="0"/>
                                  </p:stCondLst>
                                  <p:childTnLst>
                                    <p:set>
                                      <p:cBhvr>
                                        <p:cTn id="35" dur="1" fill="hold">
                                          <p:stCondLst>
                                            <p:cond delay="0"/>
                                          </p:stCondLst>
                                        </p:cTn>
                                        <p:tgtEl>
                                          <p:spTgt spid="2770947">
                                            <p:txEl>
                                              <p:pRg st="4" end="4"/>
                                            </p:txEl>
                                          </p:spTgt>
                                        </p:tgtEl>
                                        <p:attrNameLst>
                                          <p:attrName>style.visibility</p:attrName>
                                        </p:attrNameLst>
                                      </p:cBhvr>
                                      <p:to>
                                        <p:strVal val="visible"/>
                                      </p:to>
                                    </p:set>
                                    <p:anim to="" calcmode="lin" valueType="num">
                                      <p:cBhvr>
                                        <p:cTn id="36" dur="1" fill="hold"/>
                                        <p:tgtEl>
                                          <p:spTgt spid="2770947">
                                            <p:txEl>
                                              <p:pRg st="4" end="4"/>
                                            </p:txEl>
                                          </p:spTgt>
                                        </p:tgtEl>
                                        <p:attrNameLst>
                                          <p:attrName/>
                                        </p:attrNameLst>
                                      </p:cBhvr>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4" presetClass="entr" presetSubtype="0" fill="hold" nodeType="clickEffect">
                                  <p:stCondLst>
                                    <p:cond delay="0"/>
                                  </p:stCondLst>
                                  <p:childTnLst>
                                    <p:set>
                                      <p:cBhvr>
                                        <p:cTn id="40" dur="1" fill="hold">
                                          <p:stCondLst>
                                            <p:cond delay="0"/>
                                          </p:stCondLst>
                                        </p:cTn>
                                        <p:tgtEl>
                                          <p:spTgt spid="2770947">
                                            <p:txEl>
                                              <p:pRg st="5" end="5"/>
                                            </p:txEl>
                                          </p:spTgt>
                                        </p:tgtEl>
                                        <p:attrNameLst>
                                          <p:attrName>style.visibility</p:attrName>
                                        </p:attrNameLst>
                                      </p:cBhvr>
                                      <p:to>
                                        <p:strVal val="visible"/>
                                      </p:to>
                                    </p:set>
                                    <p:anim to="" calcmode="lin" valueType="num">
                                      <p:cBhvr>
                                        <p:cTn id="41" dur="1" fill="hold"/>
                                        <p:tgtEl>
                                          <p:spTgt spid="2770947">
                                            <p:txEl>
                                              <p:pRg st="5" end="5"/>
                                            </p:txEl>
                                          </p:spTgt>
                                        </p:tgtEl>
                                        <p:attrNameLst>
                                          <p:attrName/>
                                        </p:attrNameLst>
                                      </p:cBhvr>
                                    </p:anim>
                                  </p:childTnLst>
                                </p:cTn>
                              </p:par>
                              <p:par>
                                <p:cTn id="42" presetID="24" presetClass="entr" presetSubtype="0" fill="hold" nodeType="withEffect">
                                  <p:stCondLst>
                                    <p:cond delay="0"/>
                                  </p:stCondLst>
                                  <p:childTnLst>
                                    <p:set>
                                      <p:cBhvr>
                                        <p:cTn id="43" dur="1" fill="hold">
                                          <p:stCondLst>
                                            <p:cond delay="0"/>
                                          </p:stCondLst>
                                        </p:cTn>
                                        <p:tgtEl>
                                          <p:spTgt spid="2770947">
                                            <p:txEl>
                                              <p:pRg st="6" end="6"/>
                                            </p:txEl>
                                          </p:spTgt>
                                        </p:tgtEl>
                                        <p:attrNameLst>
                                          <p:attrName>style.visibility</p:attrName>
                                        </p:attrNameLst>
                                      </p:cBhvr>
                                      <p:to>
                                        <p:strVal val="visible"/>
                                      </p:to>
                                    </p:set>
                                    <p:anim to="" calcmode="lin" valueType="num">
                                      <p:cBhvr>
                                        <p:cTn id="44" dur="1" fill="hold"/>
                                        <p:tgtEl>
                                          <p:spTgt spid="2770947">
                                            <p:txEl>
                                              <p:pRg st="6" end="6"/>
                                            </p:txEl>
                                          </p:spTgt>
                                        </p:tgtEl>
                                        <p:attrNameLst>
                                          <p:attrName/>
                                        </p:attrNameLst>
                                      </p:cBhvr>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4" presetClass="entr" presetSubtype="0" fill="hold" nodeType="clickEffect">
                                  <p:stCondLst>
                                    <p:cond delay="0"/>
                                  </p:stCondLst>
                                  <p:childTnLst>
                                    <p:set>
                                      <p:cBhvr>
                                        <p:cTn id="48" dur="1" fill="hold">
                                          <p:stCondLst>
                                            <p:cond delay="0"/>
                                          </p:stCondLst>
                                        </p:cTn>
                                        <p:tgtEl>
                                          <p:spTgt spid="2770947">
                                            <p:txEl>
                                              <p:pRg st="7" end="7"/>
                                            </p:txEl>
                                          </p:spTgt>
                                        </p:tgtEl>
                                        <p:attrNameLst>
                                          <p:attrName>style.visibility</p:attrName>
                                        </p:attrNameLst>
                                      </p:cBhvr>
                                      <p:to>
                                        <p:strVal val="visible"/>
                                      </p:to>
                                    </p:set>
                                    <p:anim to="" calcmode="lin" valueType="num">
                                      <p:cBhvr>
                                        <p:cTn id="49" dur="1" fill="hold"/>
                                        <p:tgtEl>
                                          <p:spTgt spid="2770947">
                                            <p:txEl>
                                              <p:pRg st="7" end="7"/>
                                            </p:txEl>
                                          </p:spTgt>
                                        </p:tgtEl>
                                        <p:attrNameLst>
                                          <p:attrName/>
                                        </p:attrNameLst>
                                      </p:cBhvr>
                                    </p:anim>
                                  </p:childTnLst>
                                </p:cTn>
                              </p:par>
                              <p:par>
                                <p:cTn id="50" presetID="24" presetClass="entr" presetSubtype="0" fill="hold" nodeType="withEffect">
                                  <p:stCondLst>
                                    <p:cond delay="0"/>
                                  </p:stCondLst>
                                  <p:childTnLst>
                                    <p:set>
                                      <p:cBhvr>
                                        <p:cTn id="51" dur="1" fill="hold">
                                          <p:stCondLst>
                                            <p:cond delay="0"/>
                                          </p:stCondLst>
                                        </p:cTn>
                                        <p:tgtEl>
                                          <p:spTgt spid="2770947">
                                            <p:txEl>
                                              <p:pRg st="8" end="8"/>
                                            </p:txEl>
                                          </p:spTgt>
                                        </p:tgtEl>
                                        <p:attrNameLst>
                                          <p:attrName>style.visibility</p:attrName>
                                        </p:attrNameLst>
                                      </p:cBhvr>
                                      <p:to>
                                        <p:strVal val="visible"/>
                                      </p:to>
                                    </p:set>
                                    <p:anim to="" calcmode="lin" valueType="num">
                                      <p:cBhvr>
                                        <p:cTn id="52" dur="1" fill="hold"/>
                                        <p:tgtEl>
                                          <p:spTgt spid="2770947">
                                            <p:txEl>
                                              <p:pRg st="8" end="8"/>
                                            </p:txEl>
                                          </p:spTgt>
                                        </p:tgtEl>
                                        <p:attrNameLst>
                                          <p:attrName/>
                                        </p:attrNameLst>
                                      </p:cBhvr>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5" presetClass="entr" presetSubtype="0" fill="hold" grpId="0" nodeType="clickEffect">
                                  <p:stCondLst>
                                    <p:cond delay="0"/>
                                  </p:stCondLst>
                                  <p:childTnLst>
                                    <p:set>
                                      <p:cBhvr>
                                        <p:cTn id="56" dur="1" fill="hold">
                                          <p:stCondLst>
                                            <p:cond delay="0"/>
                                          </p:stCondLst>
                                        </p:cTn>
                                        <p:tgtEl>
                                          <p:spTgt spid="2770948"/>
                                        </p:tgtEl>
                                        <p:attrNameLst>
                                          <p:attrName>style.visibility</p:attrName>
                                        </p:attrNameLst>
                                      </p:cBhvr>
                                      <p:to>
                                        <p:strVal val="visible"/>
                                      </p:to>
                                    </p:set>
                                    <p:anim calcmode="lin" valueType="num">
                                      <p:cBhvr>
                                        <p:cTn id="57" dur="1000" fill="hold"/>
                                        <p:tgtEl>
                                          <p:spTgt spid="2770948"/>
                                        </p:tgtEl>
                                        <p:attrNameLst>
                                          <p:attrName>ppt_w</p:attrName>
                                        </p:attrNameLst>
                                      </p:cBhvr>
                                      <p:tavLst>
                                        <p:tav tm="0">
                                          <p:val>
                                            <p:fltVal val="0"/>
                                          </p:val>
                                        </p:tav>
                                        <p:tav tm="100000">
                                          <p:val>
                                            <p:strVal val="#ppt_w"/>
                                          </p:val>
                                        </p:tav>
                                      </p:tavLst>
                                    </p:anim>
                                    <p:anim calcmode="lin" valueType="num">
                                      <p:cBhvr>
                                        <p:cTn id="58" dur="1000" fill="hold"/>
                                        <p:tgtEl>
                                          <p:spTgt spid="2770948"/>
                                        </p:tgtEl>
                                        <p:attrNameLst>
                                          <p:attrName>ppt_h</p:attrName>
                                        </p:attrNameLst>
                                      </p:cBhvr>
                                      <p:tavLst>
                                        <p:tav tm="0">
                                          <p:val>
                                            <p:fltVal val="0"/>
                                          </p:val>
                                        </p:tav>
                                        <p:tav tm="100000">
                                          <p:val>
                                            <p:strVal val="#ppt_h"/>
                                          </p:val>
                                        </p:tav>
                                      </p:tavLst>
                                    </p:anim>
                                    <p:anim calcmode="lin" valueType="num">
                                      <p:cBhvr>
                                        <p:cTn id="59" dur="1000" fill="hold"/>
                                        <p:tgtEl>
                                          <p:spTgt spid="2770948"/>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2770948"/>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5"/>
                                            </p:cond>
                                          </p:stCondLst>
                                          <p:endCondLst>
                                            <p:cond evt="onStopAudio" delay="0">
                                              <p:tgtEl>
                                                <p:sldTgt/>
                                              </p:tgtEl>
                                            </p:cond>
                                          </p:endCondLst>
                                        </p:cTn>
                                        <p:tgtEl>
                                          <p:sndTgt r:embed="rId5"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2"/>
                </p:tgtEl>
              </p:cMediaNode>
            </p:audio>
          </p:childTnLst>
        </p:cTn>
      </p:par>
    </p:tnLst>
    <p:bldLst>
      <p:bldP spid="2770948"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fld id="{FA838270-0614-B942-84D9-FEF0832ED08C}" type="slidenum">
              <a:rPr lang="en-US" altLang="x-none" sz="1400" i="0">
                <a:latin typeface="Arial" charset="0"/>
              </a:rPr>
              <a:pPr eaLnBrk="1" hangingPunct="1"/>
              <a:t>25</a:t>
            </a:fld>
            <a:endParaRPr lang="en-US" altLang="x-none" sz="1400" i="0">
              <a:latin typeface="Arial" charset="0"/>
            </a:endParaRPr>
          </a:p>
        </p:txBody>
      </p:sp>
      <p:sp>
        <p:nvSpPr>
          <p:cNvPr id="103426" name="Rectangle 2"/>
          <p:cNvSpPr>
            <a:spLocks noGrp="1" noChangeArrowheads="1"/>
          </p:cNvSpPr>
          <p:nvPr>
            <p:ph type="title"/>
          </p:nvPr>
        </p:nvSpPr>
        <p:spPr/>
        <p:txBody>
          <a:bodyPr/>
          <a:lstStyle/>
          <a:p>
            <a:pPr eaLnBrk="1" hangingPunct="1"/>
            <a:r>
              <a:rPr lang="en-US" altLang="x-none" dirty="0"/>
              <a:t>Lecture 23: Linear Probing</a:t>
            </a:r>
          </a:p>
        </p:txBody>
      </p:sp>
      <p:sp>
        <p:nvSpPr>
          <p:cNvPr id="2771971" name="Rectangle 3"/>
          <p:cNvSpPr>
            <a:spLocks noGrp="1" noChangeArrowheads="1"/>
          </p:cNvSpPr>
          <p:nvPr>
            <p:ph type="body" idx="1"/>
          </p:nvPr>
        </p:nvSpPr>
        <p:spPr>
          <a:xfrm>
            <a:off x="685800" y="1066800"/>
            <a:ext cx="5105400" cy="5029200"/>
          </a:xfrm>
        </p:spPr>
        <p:txBody>
          <a:bodyPr/>
          <a:lstStyle/>
          <a:p>
            <a:pPr marL="919163" lvl="3" indent="-230188" eaLnBrk="1" hangingPunct="1"/>
            <a:r>
              <a:rPr lang="en-US" altLang="x-none" dirty="0">
                <a:sym typeface="Symbol" charset="2"/>
              </a:rPr>
              <a:t>Consider now a hash table of size M that has a </a:t>
            </a:r>
            <a:r>
              <a:rPr lang="en-US" altLang="x-none" dirty="0">
                <a:solidFill>
                  <a:srgbClr val="FF0000"/>
                </a:solidFill>
                <a:sym typeface="Symbol" charset="2"/>
              </a:rPr>
              <a:t>cluster of C consecutive locations</a:t>
            </a:r>
            <a:r>
              <a:rPr lang="en-US" altLang="x-none" dirty="0">
                <a:sym typeface="Symbol" charset="2"/>
              </a:rPr>
              <a:t> that are filled</a:t>
            </a:r>
          </a:p>
          <a:p>
            <a:pPr marL="1319213" lvl="4" indent="-230188" eaLnBrk="1" hangingPunct="1"/>
            <a:r>
              <a:rPr lang="en-US" altLang="x-none" dirty="0">
                <a:sym typeface="Symbol" charset="2"/>
              </a:rPr>
              <a:t>Now given a random key, x, what is the probability that x </a:t>
            </a:r>
            <a:r>
              <a:rPr lang="en-US" altLang="x-none" b="1" dirty="0">
                <a:sym typeface="Symbol" charset="2"/>
              </a:rPr>
              <a:t>will be inserted</a:t>
            </a:r>
            <a:r>
              <a:rPr lang="en-US" altLang="x-none" dirty="0">
                <a:sym typeface="Symbol" charset="2"/>
              </a:rPr>
              <a:t> into the location immediately following the cluster?</a:t>
            </a:r>
          </a:p>
          <a:p>
            <a:pPr lvl="4" eaLnBrk="1" hangingPunct="1">
              <a:buFont typeface="Arial" charset="0"/>
              <a:buNone/>
            </a:pPr>
            <a:endParaRPr lang="en-US" altLang="x-none" dirty="0">
              <a:sym typeface="Symbol" charset="2"/>
            </a:endParaRPr>
          </a:p>
          <a:p>
            <a:pPr lvl="4" eaLnBrk="1" hangingPunct="1">
              <a:buFont typeface="Arial" charset="0"/>
              <a:buNone/>
            </a:pPr>
            <a:endParaRPr lang="en-US" altLang="x-none" dirty="0">
              <a:sym typeface="Symbol" charset="2"/>
            </a:endParaRPr>
          </a:p>
          <a:p>
            <a:pPr marL="862013" lvl="3" indent="-230188" eaLnBrk="1" hangingPunct="1"/>
            <a:r>
              <a:rPr lang="en-US" altLang="x-none" dirty="0">
                <a:sym typeface="Symbol" charset="2"/>
              </a:rPr>
              <a:t>Why?</a:t>
            </a:r>
          </a:p>
          <a:p>
            <a:pPr marL="1319213" lvl="4" indent="-230188" eaLnBrk="1" hangingPunct="1"/>
            <a:r>
              <a:rPr lang="en-US" altLang="x-none" dirty="0">
                <a:sym typeface="Symbol" charset="2"/>
              </a:rPr>
              <a:t>The probability of mapping x to a given location is still 1/M</a:t>
            </a:r>
          </a:p>
          <a:p>
            <a:pPr marL="1319213" lvl="4" indent="-230188" eaLnBrk="1" hangingPunct="1"/>
            <a:r>
              <a:rPr lang="en-US" altLang="x-none" dirty="0">
                <a:sym typeface="Symbol" charset="2"/>
              </a:rPr>
              <a:t>But for any </a:t>
            </a:r>
            <a:r>
              <a:rPr lang="en-US" altLang="x-none" dirty="0" err="1">
                <a:sym typeface="Symbol" charset="2"/>
              </a:rPr>
              <a:t>i</a:t>
            </a:r>
            <a:r>
              <a:rPr lang="en-US" altLang="x-none" dirty="0">
                <a:sym typeface="Symbol" charset="2"/>
              </a:rPr>
              <a:t> in the cluster C, x will end up after the cluster</a:t>
            </a:r>
          </a:p>
          <a:p>
            <a:pPr marL="1319213" lvl="4" indent="-230188" eaLnBrk="1" hangingPunct="1"/>
            <a:r>
              <a:rPr lang="en-US" altLang="x-none" dirty="0">
                <a:sym typeface="Symbol" charset="2"/>
              </a:rPr>
              <a:t>Thus we have C locations in the cluster plus 1 directly after it</a:t>
            </a:r>
          </a:p>
        </p:txBody>
      </p:sp>
      <p:sp>
        <p:nvSpPr>
          <p:cNvPr id="2771972" name="Text Box 4"/>
          <p:cNvSpPr txBox="1">
            <a:spLocks noChangeArrowheads="1"/>
          </p:cNvSpPr>
          <p:nvPr/>
        </p:nvSpPr>
        <p:spPr bwMode="auto">
          <a:xfrm>
            <a:off x="1600200" y="3276600"/>
            <a:ext cx="2819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spAutoFit/>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spcBef>
                <a:spcPct val="50000"/>
              </a:spcBef>
            </a:pPr>
            <a:r>
              <a:rPr lang="en-US" altLang="x-none" i="0" dirty="0"/>
              <a:t>(C+1)/M</a:t>
            </a:r>
          </a:p>
        </p:txBody>
      </p:sp>
      <p:graphicFrame>
        <p:nvGraphicFramePr>
          <p:cNvPr id="2" name="Table 1">
            <a:extLst>
              <a:ext uri="{FF2B5EF4-FFF2-40B4-BE49-F238E27FC236}">
                <a16:creationId xmlns:a16="http://schemas.microsoft.com/office/drawing/2014/main" id="{DF3165FE-B55B-8946-8836-68735B0589B3}"/>
              </a:ext>
            </a:extLst>
          </p:cNvPr>
          <p:cNvGraphicFramePr>
            <a:graphicFrameLocks noGrp="1"/>
          </p:cNvGraphicFramePr>
          <p:nvPr>
            <p:extLst/>
          </p:nvPr>
        </p:nvGraphicFramePr>
        <p:xfrm>
          <a:off x="7010400" y="1263048"/>
          <a:ext cx="1716506" cy="4820920"/>
        </p:xfrm>
        <a:graphic>
          <a:graphicData uri="http://schemas.openxmlformats.org/drawingml/2006/table">
            <a:tbl>
              <a:tblPr firstRow="1" bandRow="1">
                <a:tableStyleId>{5C22544A-7EE6-4342-B048-85BDC9FD1C3A}</a:tableStyleId>
              </a:tblPr>
              <a:tblGrid>
                <a:gridCol w="858253">
                  <a:extLst>
                    <a:ext uri="{9D8B030D-6E8A-4147-A177-3AD203B41FA5}">
                      <a16:colId xmlns:a16="http://schemas.microsoft.com/office/drawing/2014/main" val="154891561"/>
                    </a:ext>
                  </a:extLst>
                </a:gridCol>
                <a:gridCol w="858253">
                  <a:extLst>
                    <a:ext uri="{9D8B030D-6E8A-4147-A177-3AD203B41FA5}">
                      <a16:colId xmlns:a16="http://schemas.microsoft.com/office/drawing/2014/main" val="3585039033"/>
                    </a:ext>
                  </a:extLst>
                </a:gridCol>
              </a:tblGrid>
              <a:tr h="370840">
                <a:tc>
                  <a:txBody>
                    <a:bodyPr/>
                    <a:lstStyle/>
                    <a:p>
                      <a:r>
                        <a:rPr lang="en-US" sz="1600" dirty="0"/>
                        <a:t>Index</a:t>
                      </a:r>
                    </a:p>
                  </a:txBody>
                  <a:tcPr/>
                </a:tc>
                <a:tc>
                  <a:txBody>
                    <a:bodyPr/>
                    <a:lstStyle/>
                    <a:p>
                      <a:r>
                        <a:rPr lang="en-US" sz="1600" dirty="0"/>
                        <a:t>Value</a:t>
                      </a:r>
                    </a:p>
                  </a:txBody>
                  <a:tcPr/>
                </a:tc>
                <a:extLst>
                  <a:ext uri="{0D108BD9-81ED-4DB2-BD59-A6C34878D82A}">
                    <a16:rowId xmlns:a16="http://schemas.microsoft.com/office/drawing/2014/main" val="258925221"/>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1191621303"/>
                  </a:ext>
                </a:extLst>
              </a:tr>
              <a:tr h="370840">
                <a:tc>
                  <a:txBody>
                    <a:bodyPr/>
                    <a:lstStyle/>
                    <a:p>
                      <a:endParaRPr lang="en-US" dirty="0"/>
                    </a:p>
                  </a:txBody>
                  <a:tcPr/>
                </a:tc>
                <a:tc>
                  <a:txBody>
                    <a:bodyPr/>
                    <a:lstStyle/>
                    <a:p>
                      <a:endParaRPr lang="en-US"/>
                    </a:p>
                  </a:txBody>
                  <a:tcPr/>
                </a:tc>
                <a:extLst>
                  <a:ext uri="{0D108BD9-81ED-4DB2-BD59-A6C34878D82A}">
                    <a16:rowId xmlns:a16="http://schemas.microsoft.com/office/drawing/2014/main" val="1601554789"/>
                  </a:ext>
                </a:extLst>
              </a:tr>
              <a:tr h="370840">
                <a:tc>
                  <a:txBody>
                    <a:bodyPr/>
                    <a:lstStyle/>
                    <a:p>
                      <a:endParaRPr lang="en-US" dirty="0"/>
                    </a:p>
                  </a:txBody>
                  <a:tcPr/>
                </a:tc>
                <a:tc>
                  <a:txBody>
                    <a:bodyPr/>
                    <a:lstStyle/>
                    <a:p>
                      <a:r>
                        <a:rPr lang="en-US" dirty="0"/>
                        <a:t>filled</a:t>
                      </a:r>
                    </a:p>
                  </a:txBody>
                  <a:tcPr/>
                </a:tc>
                <a:extLst>
                  <a:ext uri="{0D108BD9-81ED-4DB2-BD59-A6C34878D82A}">
                    <a16:rowId xmlns:a16="http://schemas.microsoft.com/office/drawing/2014/main" val="1609191322"/>
                  </a:ext>
                </a:extLst>
              </a:tr>
              <a:tr h="370840">
                <a:tc>
                  <a:txBody>
                    <a:bodyPr/>
                    <a:lstStyle/>
                    <a:p>
                      <a:endParaRPr lang="en-US" dirty="0"/>
                    </a:p>
                  </a:txBody>
                  <a:tcPr/>
                </a:tc>
                <a:tc>
                  <a:txBody>
                    <a:bodyPr/>
                    <a:lstStyle/>
                    <a:p>
                      <a:r>
                        <a:rPr lang="en-US" dirty="0"/>
                        <a:t>filled</a:t>
                      </a:r>
                    </a:p>
                  </a:txBody>
                  <a:tcPr/>
                </a:tc>
                <a:extLst>
                  <a:ext uri="{0D108BD9-81ED-4DB2-BD59-A6C34878D82A}">
                    <a16:rowId xmlns:a16="http://schemas.microsoft.com/office/drawing/2014/main" val="715560271"/>
                  </a:ext>
                </a:extLst>
              </a:tr>
              <a:tr h="370840">
                <a:tc>
                  <a:txBody>
                    <a:bodyPr/>
                    <a:lstStyle/>
                    <a:p>
                      <a:endParaRPr lang="en-US" dirty="0"/>
                    </a:p>
                  </a:txBody>
                  <a:tcPr/>
                </a:tc>
                <a:tc>
                  <a:txBody>
                    <a:bodyPr/>
                    <a:lstStyle/>
                    <a:p>
                      <a:r>
                        <a:rPr lang="en-US" dirty="0"/>
                        <a:t>filled</a:t>
                      </a:r>
                    </a:p>
                  </a:txBody>
                  <a:tcPr/>
                </a:tc>
                <a:extLst>
                  <a:ext uri="{0D108BD9-81ED-4DB2-BD59-A6C34878D82A}">
                    <a16:rowId xmlns:a16="http://schemas.microsoft.com/office/drawing/2014/main" val="1927765989"/>
                  </a:ext>
                </a:extLst>
              </a:tr>
              <a:tr h="370840">
                <a:tc>
                  <a:txBody>
                    <a:bodyPr/>
                    <a:lstStyle/>
                    <a:p>
                      <a:endParaRPr lang="en-US" dirty="0"/>
                    </a:p>
                  </a:txBody>
                  <a:tcPr/>
                </a:tc>
                <a:tc>
                  <a:txBody>
                    <a:bodyPr/>
                    <a:lstStyle/>
                    <a:p>
                      <a:r>
                        <a:rPr lang="en-US" dirty="0"/>
                        <a:t>filled</a:t>
                      </a:r>
                    </a:p>
                  </a:txBody>
                  <a:tcPr/>
                </a:tc>
                <a:extLst>
                  <a:ext uri="{0D108BD9-81ED-4DB2-BD59-A6C34878D82A}">
                    <a16:rowId xmlns:a16="http://schemas.microsoft.com/office/drawing/2014/main" val="3300729353"/>
                  </a:ext>
                </a:extLst>
              </a:tr>
              <a:tr h="370840">
                <a:tc>
                  <a:txBody>
                    <a:bodyPr/>
                    <a:lstStyle/>
                    <a:p>
                      <a:endParaRPr lang="en-US" dirty="0"/>
                    </a:p>
                  </a:txBody>
                  <a:tcPr/>
                </a:tc>
                <a:tc>
                  <a:txBody>
                    <a:bodyPr/>
                    <a:lstStyle/>
                    <a:p>
                      <a:r>
                        <a:rPr lang="en-US" dirty="0"/>
                        <a:t>filled</a:t>
                      </a:r>
                    </a:p>
                  </a:txBody>
                  <a:tcPr/>
                </a:tc>
                <a:extLst>
                  <a:ext uri="{0D108BD9-81ED-4DB2-BD59-A6C34878D82A}">
                    <a16:rowId xmlns:a16="http://schemas.microsoft.com/office/drawing/2014/main" val="4287733789"/>
                  </a:ext>
                </a:extLst>
              </a:tr>
              <a:tr h="370840">
                <a:tc>
                  <a:txBody>
                    <a:bodyPr/>
                    <a:lstStyle/>
                    <a:p>
                      <a:endParaRPr lang="en-US"/>
                    </a:p>
                  </a:txBody>
                  <a:tcPr/>
                </a:tc>
                <a:tc>
                  <a:txBody>
                    <a:bodyPr/>
                    <a:lstStyle/>
                    <a:p>
                      <a:endParaRPr lang="en-US" dirty="0"/>
                    </a:p>
                  </a:txBody>
                  <a:tcPr/>
                </a:tc>
                <a:extLst>
                  <a:ext uri="{0D108BD9-81ED-4DB2-BD59-A6C34878D82A}">
                    <a16:rowId xmlns:a16="http://schemas.microsoft.com/office/drawing/2014/main" val="3540554277"/>
                  </a:ext>
                </a:extLst>
              </a:tr>
              <a:tr h="370840">
                <a:tc>
                  <a:txBody>
                    <a:bodyPr/>
                    <a:lstStyle/>
                    <a:p>
                      <a:endParaRPr lang="en-US"/>
                    </a:p>
                  </a:txBody>
                  <a:tcPr/>
                </a:tc>
                <a:tc>
                  <a:txBody>
                    <a:bodyPr/>
                    <a:lstStyle/>
                    <a:p>
                      <a:endParaRPr lang="en-US" dirty="0"/>
                    </a:p>
                  </a:txBody>
                  <a:tcPr/>
                </a:tc>
                <a:extLst>
                  <a:ext uri="{0D108BD9-81ED-4DB2-BD59-A6C34878D82A}">
                    <a16:rowId xmlns:a16="http://schemas.microsoft.com/office/drawing/2014/main" val="640063936"/>
                  </a:ext>
                </a:extLst>
              </a:tr>
              <a:tr h="370840">
                <a:tc>
                  <a:txBody>
                    <a:bodyPr/>
                    <a:lstStyle/>
                    <a:p>
                      <a:endParaRPr lang="en-US"/>
                    </a:p>
                  </a:txBody>
                  <a:tcPr/>
                </a:tc>
                <a:tc>
                  <a:txBody>
                    <a:bodyPr/>
                    <a:lstStyle/>
                    <a:p>
                      <a:endParaRPr lang="en-US" dirty="0"/>
                    </a:p>
                  </a:txBody>
                  <a:tcPr/>
                </a:tc>
                <a:extLst>
                  <a:ext uri="{0D108BD9-81ED-4DB2-BD59-A6C34878D82A}">
                    <a16:rowId xmlns:a16="http://schemas.microsoft.com/office/drawing/2014/main" val="1508727703"/>
                  </a:ext>
                </a:extLst>
              </a:tr>
              <a:tr h="370840">
                <a:tc>
                  <a:txBody>
                    <a:bodyPr/>
                    <a:lstStyle/>
                    <a:p>
                      <a:endParaRPr lang="en-US"/>
                    </a:p>
                  </a:txBody>
                  <a:tcPr/>
                </a:tc>
                <a:tc>
                  <a:txBody>
                    <a:bodyPr/>
                    <a:lstStyle/>
                    <a:p>
                      <a:endParaRPr lang="en-US" dirty="0"/>
                    </a:p>
                  </a:txBody>
                  <a:tcPr/>
                </a:tc>
                <a:extLst>
                  <a:ext uri="{0D108BD9-81ED-4DB2-BD59-A6C34878D82A}">
                    <a16:rowId xmlns:a16="http://schemas.microsoft.com/office/drawing/2014/main" val="557811646"/>
                  </a:ext>
                </a:extLst>
              </a:tr>
              <a:tr h="370840">
                <a:tc>
                  <a:txBody>
                    <a:bodyPr/>
                    <a:lstStyle/>
                    <a:p>
                      <a:endParaRPr lang="en-US"/>
                    </a:p>
                  </a:txBody>
                  <a:tcPr/>
                </a:tc>
                <a:tc>
                  <a:txBody>
                    <a:bodyPr/>
                    <a:lstStyle/>
                    <a:p>
                      <a:endParaRPr lang="en-US" dirty="0"/>
                    </a:p>
                  </a:txBody>
                  <a:tcPr/>
                </a:tc>
                <a:extLst>
                  <a:ext uri="{0D108BD9-81ED-4DB2-BD59-A6C34878D82A}">
                    <a16:rowId xmlns:a16="http://schemas.microsoft.com/office/drawing/2014/main" val="3487761130"/>
                  </a:ext>
                </a:extLst>
              </a:tr>
            </a:tbl>
          </a:graphicData>
        </a:graphic>
      </p:graphicFrame>
      <p:sp>
        <p:nvSpPr>
          <p:cNvPr id="3" name="Left Bracket 2">
            <a:extLst>
              <a:ext uri="{FF2B5EF4-FFF2-40B4-BE49-F238E27FC236}">
                <a16:creationId xmlns:a16="http://schemas.microsoft.com/office/drawing/2014/main" id="{09512ECE-CA8D-7145-BAE4-11F84EF4D34C}"/>
              </a:ext>
            </a:extLst>
          </p:cNvPr>
          <p:cNvSpPr/>
          <p:nvPr/>
        </p:nvSpPr>
        <p:spPr bwMode="auto">
          <a:xfrm>
            <a:off x="6857999" y="2362200"/>
            <a:ext cx="84221" cy="1828800"/>
          </a:xfrm>
          <a:prstGeom prst="leftBracket">
            <a:avLst/>
          </a:prstGeom>
          <a:noFill/>
          <a:ln w="9525" cap="flat" cmpd="sng" algn="ctr">
            <a:solidFill>
              <a:schemeClr val="bg1"/>
            </a:solidFill>
            <a:prstDash val="solid"/>
            <a:round/>
            <a:headEnd type="none" w="med" len="med"/>
            <a:tailEnd type="non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1" u="none" strike="noStrike" cap="none" normalizeH="0" baseline="0">
              <a:ln>
                <a:noFill/>
              </a:ln>
              <a:solidFill>
                <a:schemeClr val="bg1"/>
              </a:solidFill>
              <a:effectLst/>
              <a:latin typeface="Times New Roman" pitchFamily="18" charset="0"/>
            </a:endParaRPr>
          </a:p>
        </p:txBody>
      </p:sp>
      <p:sp>
        <p:nvSpPr>
          <p:cNvPr id="4" name="Rectangle 3">
            <a:extLst>
              <a:ext uri="{FF2B5EF4-FFF2-40B4-BE49-F238E27FC236}">
                <a16:creationId xmlns:a16="http://schemas.microsoft.com/office/drawing/2014/main" id="{DD77128C-E58A-EB40-848F-2B8069323C60}"/>
              </a:ext>
            </a:extLst>
          </p:cNvPr>
          <p:cNvSpPr/>
          <p:nvPr/>
        </p:nvSpPr>
        <p:spPr bwMode="auto">
          <a:xfrm>
            <a:off x="5943600" y="2362200"/>
            <a:ext cx="762000" cy="1828800"/>
          </a:xfrm>
          <a:prstGeom prst="rect">
            <a:avLst/>
          </a:prstGeom>
          <a:noFill/>
          <a:ln w="9525" cap="flat" cmpd="sng" algn="ctr">
            <a:solidFill>
              <a:schemeClr val="bg1"/>
            </a:solidFill>
            <a:prstDash val="solid"/>
            <a:round/>
            <a:headEnd type="none" w="med" len="med"/>
            <a:tailEnd type="none" w="lg" len="lg"/>
          </a:ln>
          <a:effectLst/>
        </p:spPr>
        <p:txBody>
          <a:bodyPr vert="vert270"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bg1"/>
                </a:solidFill>
                <a:effectLst/>
                <a:latin typeface="Times New Roman" pitchFamily="18" charset="0"/>
              </a:rPr>
              <a:t>Cluster of length C</a:t>
            </a:r>
          </a:p>
        </p:txBody>
      </p:sp>
      <p:sp>
        <p:nvSpPr>
          <p:cNvPr id="7" name="Rectangle 6">
            <a:extLst>
              <a:ext uri="{FF2B5EF4-FFF2-40B4-BE49-F238E27FC236}">
                <a16:creationId xmlns:a16="http://schemas.microsoft.com/office/drawing/2014/main" id="{E9E30C99-8A52-8145-B5F0-07ECD338C0B1}"/>
              </a:ext>
            </a:extLst>
          </p:cNvPr>
          <p:cNvSpPr/>
          <p:nvPr/>
        </p:nvSpPr>
        <p:spPr bwMode="auto">
          <a:xfrm>
            <a:off x="5791200" y="4648200"/>
            <a:ext cx="914400" cy="1905000"/>
          </a:xfrm>
          <a:prstGeom prst="rect">
            <a:avLst/>
          </a:prstGeom>
          <a:noFill/>
          <a:ln w="9525" cap="flat" cmpd="sng" algn="ctr">
            <a:solidFill>
              <a:schemeClr val="bg1"/>
            </a:solidFill>
            <a:prstDash val="solid"/>
            <a:round/>
            <a:headEnd type="none" w="med" len="med"/>
            <a:tailEnd type="none" w="lg" len="lg"/>
          </a:ln>
          <a:effectLst/>
        </p:spPr>
        <p:txBody>
          <a:bodyPr vert="vert270"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i="0" dirty="0">
                <a:latin typeface="Times New Roman" pitchFamily="18" charset="0"/>
              </a:rPr>
              <a:t>All probability moved to this </a:t>
            </a:r>
            <a:r>
              <a:rPr lang="en-US" i="0" dirty="0" err="1">
                <a:latin typeface="Times New Roman" pitchFamily="18" charset="0"/>
              </a:rPr>
              <a:t>loc</a:t>
            </a:r>
            <a:endParaRPr kumimoji="0" lang="en-US" sz="2000" b="0" i="0" u="none" strike="noStrike" cap="none" normalizeH="0" baseline="0" dirty="0">
              <a:ln>
                <a:noFill/>
              </a:ln>
              <a:solidFill>
                <a:schemeClr val="bg1"/>
              </a:solidFill>
              <a:effectLst/>
              <a:latin typeface="Times New Roman" pitchFamily="18" charset="0"/>
            </a:endParaRPr>
          </a:p>
        </p:txBody>
      </p:sp>
      <p:sp>
        <p:nvSpPr>
          <p:cNvPr id="8" name="Freeform 7">
            <a:extLst>
              <a:ext uri="{FF2B5EF4-FFF2-40B4-BE49-F238E27FC236}">
                <a16:creationId xmlns:a16="http://schemas.microsoft.com/office/drawing/2014/main" id="{CB1B2E75-E6B2-C946-93C0-511749D11CC4}"/>
              </a:ext>
            </a:extLst>
          </p:cNvPr>
          <p:cNvSpPr/>
          <p:nvPr/>
        </p:nvSpPr>
        <p:spPr bwMode="auto">
          <a:xfrm>
            <a:off x="6256421" y="4381561"/>
            <a:ext cx="673768" cy="250597"/>
          </a:xfrm>
          <a:custGeom>
            <a:avLst/>
            <a:gdLst>
              <a:gd name="connsiteX0" fmla="*/ 0 w 673768"/>
              <a:gd name="connsiteY0" fmla="*/ 250597 h 250597"/>
              <a:gd name="connsiteX1" fmla="*/ 156411 w 673768"/>
              <a:gd name="connsiteY1" fmla="*/ 21997 h 250597"/>
              <a:gd name="connsiteX2" fmla="*/ 673768 w 673768"/>
              <a:gd name="connsiteY2" fmla="*/ 21997 h 250597"/>
            </a:gdLst>
            <a:ahLst/>
            <a:cxnLst>
              <a:cxn ang="0">
                <a:pos x="connsiteX0" y="connsiteY0"/>
              </a:cxn>
              <a:cxn ang="0">
                <a:pos x="connsiteX1" y="connsiteY1"/>
              </a:cxn>
              <a:cxn ang="0">
                <a:pos x="connsiteX2" y="connsiteY2"/>
              </a:cxn>
            </a:cxnLst>
            <a:rect l="l" t="t" r="r" b="b"/>
            <a:pathLst>
              <a:path w="673768" h="250597">
                <a:moveTo>
                  <a:pt x="0" y="250597"/>
                </a:moveTo>
                <a:cubicBezTo>
                  <a:pt x="22058" y="155347"/>
                  <a:pt x="44116" y="60097"/>
                  <a:pt x="156411" y="21997"/>
                </a:cubicBezTo>
                <a:cubicBezTo>
                  <a:pt x="268706" y="-16103"/>
                  <a:pt x="471237" y="2947"/>
                  <a:pt x="673768" y="21997"/>
                </a:cubicBezTo>
              </a:path>
            </a:pathLst>
          </a:custGeom>
          <a:noFill/>
          <a:ln w="9525" cap="flat" cmpd="sng" algn="ctr">
            <a:solidFill>
              <a:schemeClr val="bg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1" u="none" strike="noStrike" cap="none" normalizeH="0" baseline="0">
              <a:ln>
                <a:noFill/>
              </a:ln>
              <a:solidFill>
                <a:schemeClr val="bg1"/>
              </a:solidFill>
              <a:effectLst/>
              <a:latin typeface="Times New Roman" pitchFamily="18" charset="0"/>
            </a:endParaRPr>
          </a:p>
        </p:txBody>
      </p:sp>
      <p:pic>
        <p:nvPicPr>
          <p:cNvPr id="6" name="Audio 5">
            <a:hlinkClick r:id="" action="ppaction://media"/>
            <a:extLst>
              <a:ext uri="{FF2B5EF4-FFF2-40B4-BE49-F238E27FC236}">
                <a16:creationId xmlns:a16="http://schemas.microsoft.com/office/drawing/2014/main" id="{185EA8C5-7470-8B49-94F1-4305DF265F6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839860838"/>
      </p:ext>
    </p:extLst>
  </p:cSld>
  <p:clrMapOvr>
    <a:masterClrMapping/>
  </p:clrMapOvr>
  <mc:AlternateContent xmlns:mc="http://schemas.openxmlformats.org/markup-compatibility/2006" xmlns:p14="http://schemas.microsoft.com/office/powerpoint/2010/main">
    <mc:Choice Requires="p14">
      <p:transition spd="slow" p14:dur="2000" advTm="119350"/>
    </mc:Choice>
    <mc:Fallback xmlns="">
      <p:transition spd="slow" advTm="119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71971">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71972"/>
                                        </p:tgtEl>
                                        <p:attrNameLst>
                                          <p:attrName>style.visibility</p:attrName>
                                        </p:attrNameLst>
                                      </p:cBhvr>
                                      <p:to>
                                        <p:strVal val="visible"/>
                                      </p:to>
                                    </p:set>
                                    <p:animEffect transition="in" filter="randombar(horizontal)">
                                      <p:cBhvr>
                                        <p:cTn id="21" dur="500"/>
                                        <p:tgtEl>
                                          <p:spTgt spid="2771972"/>
                                        </p:tgtEl>
                                      </p:cBhvr>
                                    </p:animEffect>
                                  </p:childTnLst>
                                  <p:subTnLst>
                                    <p:audio>
                                      <p:cMediaNode>
                                        <p:cTn display="0" masterRel="sameClick">
                                          <p:stCondLst>
                                            <p:cond evt="begin" delay="0">
                                              <p:tn val="19"/>
                                            </p:cond>
                                          </p:stCondLst>
                                          <p:endCondLst>
                                            <p:cond evt="onStopAudio" delay="0">
                                              <p:tgtEl>
                                                <p:sldTgt/>
                                              </p:tgtEl>
                                            </p:cond>
                                          </p:endCondLst>
                                        </p:cTn>
                                        <p:tgtEl>
                                          <p:sndTgt r:embed="rId5" name="driveby.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771971">
                                            <p:txEl>
                                              <p:pRg st="4" end="4"/>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771971">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771971">
                                            <p:txEl>
                                              <p:pRg st="6" end="6"/>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771971">
                                            <p:txEl>
                                              <p:pRg st="7" end="7"/>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6"/>
                </p:tgtEl>
              </p:cMediaNode>
            </p:audio>
          </p:childTnLst>
        </p:cTn>
      </p:par>
    </p:tnLst>
    <p:bldLst>
      <p:bldP spid="2771972" grpId="0" autoUpdateAnimBg="0"/>
      <p:bldP spid="3" grpId="0" animBg="1"/>
      <p:bldP spid="4" grpId="0" animBg="1"/>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BA81A-A451-874A-A6E3-2FAF539E2D18}"/>
              </a:ext>
            </a:extLst>
          </p:cNvPr>
          <p:cNvSpPr>
            <a:spLocks noGrp="1"/>
          </p:cNvSpPr>
          <p:nvPr>
            <p:ph type="title"/>
          </p:nvPr>
        </p:nvSpPr>
        <p:spPr/>
        <p:txBody>
          <a:bodyPr/>
          <a:lstStyle/>
          <a:p>
            <a:r>
              <a:rPr lang="en-US" dirty="0"/>
              <a:t>Lecture 23: Linear Probing</a:t>
            </a:r>
          </a:p>
        </p:txBody>
      </p:sp>
      <p:sp>
        <p:nvSpPr>
          <p:cNvPr id="3" name="Content Placeholder 2">
            <a:extLst>
              <a:ext uri="{FF2B5EF4-FFF2-40B4-BE49-F238E27FC236}">
                <a16:creationId xmlns:a16="http://schemas.microsoft.com/office/drawing/2014/main" id="{8B131A64-56B6-8F46-8963-04EE717C4987}"/>
              </a:ext>
            </a:extLst>
          </p:cNvPr>
          <p:cNvSpPr>
            <a:spLocks noGrp="1"/>
          </p:cNvSpPr>
          <p:nvPr>
            <p:ph idx="1"/>
          </p:nvPr>
        </p:nvSpPr>
        <p:spPr/>
        <p:txBody>
          <a:bodyPr/>
          <a:lstStyle/>
          <a:p>
            <a:pPr lvl="2" eaLnBrk="1" hangingPunct="1"/>
            <a:r>
              <a:rPr lang="en-US" altLang="x-none" dirty="0"/>
              <a:t>Why is this bad?</a:t>
            </a:r>
          </a:p>
          <a:p>
            <a:pPr lvl="3" eaLnBrk="1" hangingPunct="1"/>
            <a:r>
              <a:rPr lang="en-US" altLang="x-none" dirty="0"/>
              <a:t>Recall how collisions in LP are resolved</a:t>
            </a:r>
          </a:p>
          <a:p>
            <a:pPr lvl="4" eaLnBrk="1" hangingPunct="1"/>
            <a:r>
              <a:rPr lang="en-US" altLang="x-none" dirty="0"/>
              <a:t>Collision is resolved </a:t>
            </a:r>
            <a:r>
              <a:rPr lang="en-US" altLang="x-none" dirty="0">
                <a:solidFill>
                  <a:srgbClr val="008000"/>
                </a:solidFill>
              </a:rPr>
              <a:t>found</a:t>
            </a:r>
            <a:r>
              <a:rPr lang="en-US" altLang="x-none" dirty="0"/>
              <a:t> when </a:t>
            </a:r>
            <a:r>
              <a:rPr lang="en-US" altLang="x-none" dirty="0">
                <a:solidFill>
                  <a:srgbClr val="008000"/>
                </a:solidFill>
              </a:rPr>
              <a:t>key is found</a:t>
            </a:r>
          </a:p>
          <a:p>
            <a:pPr lvl="5"/>
            <a:r>
              <a:rPr lang="en-US" altLang="x-none" dirty="0"/>
              <a:t>Somewhere within the cluster</a:t>
            </a:r>
          </a:p>
          <a:p>
            <a:pPr lvl="4" eaLnBrk="1" hangingPunct="1"/>
            <a:r>
              <a:rPr lang="en-US" altLang="x-none" dirty="0"/>
              <a:t>Collision is resolved </a:t>
            </a:r>
            <a:r>
              <a:rPr lang="en-US" altLang="x-none" dirty="0">
                <a:solidFill>
                  <a:srgbClr val="C00000"/>
                </a:solidFill>
              </a:rPr>
              <a:t>not found </a:t>
            </a:r>
            <a:r>
              <a:rPr lang="en-US" altLang="x-none" dirty="0"/>
              <a:t>when </a:t>
            </a:r>
            <a:r>
              <a:rPr lang="en-US" altLang="x-none" dirty="0">
                <a:solidFill>
                  <a:srgbClr val="C00000"/>
                </a:solidFill>
              </a:rPr>
              <a:t>empty location is found</a:t>
            </a:r>
          </a:p>
          <a:p>
            <a:pPr lvl="5"/>
            <a:r>
              <a:rPr lang="en-US" altLang="x-none" dirty="0"/>
              <a:t>Must traverse the entire cluster</a:t>
            </a:r>
          </a:p>
          <a:p>
            <a:pPr lvl="3"/>
            <a:r>
              <a:rPr lang="en-US" altLang="x-none" dirty="0"/>
              <a:t>Clearly as the clusters get longer we need more probes in both situations, but especially for </a:t>
            </a:r>
            <a:r>
              <a:rPr lang="en-US" altLang="x-none" dirty="0">
                <a:solidFill>
                  <a:srgbClr val="C00000"/>
                </a:solidFill>
              </a:rPr>
              <a:t>not found</a:t>
            </a:r>
          </a:p>
          <a:p>
            <a:pPr lvl="3"/>
            <a:r>
              <a:rPr lang="en-US" altLang="x-none" dirty="0"/>
              <a:t>As </a:t>
            </a:r>
            <a:r>
              <a:rPr lang="en-US" altLang="x-none" dirty="0">
                <a:sym typeface="Symbol" charset="2"/>
              </a:rPr>
              <a:t> </a:t>
            </a:r>
            <a:r>
              <a:rPr lang="en-US" altLang="x-none" dirty="0">
                <a:sym typeface="Wingdings" pitchFamily="2" charset="2"/>
              </a:rPr>
              <a:t>increases cluster sizes begin to approach M</a:t>
            </a:r>
          </a:p>
          <a:p>
            <a:pPr lvl="3"/>
            <a:r>
              <a:rPr lang="en-US" altLang="x-none" dirty="0">
                <a:sym typeface="Wingdings" pitchFamily="2" charset="2"/>
              </a:rPr>
              <a:t>Search times will now degrade from Theta(1) to </a:t>
            </a:r>
            <a:r>
              <a:rPr lang="en-US" altLang="x-none" dirty="0">
                <a:solidFill>
                  <a:srgbClr val="C00000"/>
                </a:solidFill>
                <a:sym typeface="Wingdings" pitchFamily="2" charset="2"/>
              </a:rPr>
              <a:t>Theta(M) == Theta(N)</a:t>
            </a:r>
          </a:p>
          <a:p>
            <a:pPr lvl="4"/>
            <a:r>
              <a:rPr lang="en-US" altLang="x-none" dirty="0">
                <a:sym typeface="Wingdings" pitchFamily="2" charset="2"/>
              </a:rPr>
              <a:t>Note here that Theta(M) == Theta(N) in this case since our table can hold at most M keys</a:t>
            </a:r>
            <a:endParaRPr lang="en-US" altLang="x-none" dirty="0"/>
          </a:p>
          <a:p>
            <a:pPr lvl="3" eaLnBrk="1" hangingPunct="1"/>
            <a:endParaRPr lang="en-US" altLang="x-none" dirty="0"/>
          </a:p>
          <a:p>
            <a:endParaRPr lang="en-US" dirty="0"/>
          </a:p>
        </p:txBody>
      </p:sp>
      <p:sp>
        <p:nvSpPr>
          <p:cNvPr id="4" name="Slide Number Placeholder 3">
            <a:extLst>
              <a:ext uri="{FF2B5EF4-FFF2-40B4-BE49-F238E27FC236}">
                <a16:creationId xmlns:a16="http://schemas.microsoft.com/office/drawing/2014/main" id="{5AADF8F0-1850-874D-851B-7471D969DC37}"/>
              </a:ext>
            </a:extLst>
          </p:cNvPr>
          <p:cNvSpPr>
            <a:spLocks noGrp="1"/>
          </p:cNvSpPr>
          <p:nvPr>
            <p:ph type="sldNum" sz="quarter" idx="12"/>
          </p:nvPr>
        </p:nvSpPr>
        <p:spPr/>
        <p:txBody>
          <a:bodyPr/>
          <a:lstStyle/>
          <a:p>
            <a:fld id="{FE37F9E2-B320-FB46-9C1B-64D070CF87E4}" type="slidenum">
              <a:rPr lang="en-US" altLang="x-none" smtClean="0"/>
              <a:pPr/>
              <a:t>26</a:t>
            </a:fld>
            <a:endParaRPr lang="en-US" altLang="x-none"/>
          </a:p>
        </p:txBody>
      </p:sp>
      <p:pic>
        <p:nvPicPr>
          <p:cNvPr id="6" name="Audio 5">
            <a:hlinkClick r:id="" action="ppaction://media"/>
            <a:extLst>
              <a:ext uri="{FF2B5EF4-FFF2-40B4-BE49-F238E27FC236}">
                <a16:creationId xmlns:a16="http://schemas.microsoft.com/office/drawing/2014/main" id="{29C2B6B1-06CD-C24C-8647-AF63862BCE6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807618049"/>
      </p:ext>
    </p:extLst>
  </p:cSld>
  <p:clrMapOvr>
    <a:masterClrMapping/>
  </p:clrMapOvr>
  <mc:AlternateContent xmlns:mc="http://schemas.openxmlformats.org/markup-compatibility/2006" xmlns:p14="http://schemas.microsoft.com/office/powerpoint/2010/main">
    <mc:Choice Requires="p14">
      <p:transition spd="slow" p14:dur="2000" advTm="119339"/>
    </mc:Choice>
    <mc:Fallback xmlns="">
      <p:transition spd="slow" advTm="119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EA7EE-1EF0-2545-A660-601FAF9617BD}"/>
              </a:ext>
            </a:extLst>
          </p:cNvPr>
          <p:cNvSpPr>
            <a:spLocks noGrp="1"/>
          </p:cNvSpPr>
          <p:nvPr>
            <p:ph type="title"/>
          </p:nvPr>
        </p:nvSpPr>
        <p:spPr/>
        <p:txBody>
          <a:bodyPr/>
          <a:lstStyle/>
          <a:p>
            <a:r>
              <a:rPr lang="en-US" dirty="0"/>
              <a:t>Lecture 23: Reducing Probes</a:t>
            </a:r>
          </a:p>
        </p:txBody>
      </p:sp>
      <p:sp>
        <p:nvSpPr>
          <p:cNvPr id="3" name="Content Placeholder 2">
            <a:extLst>
              <a:ext uri="{FF2B5EF4-FFF2-40B4-BE49-F238E27FC236}">
                <a16:creationId xmlns:a16="http://schemas.microsoft.com/office/drawing/2014/main" id="{E5741455-B711-B146-AD64-74D4B99E629C}"/>
              </a:ext>
            </a:extLst>
          </p:cNvPr>
          <p:cNvSpPr>
            <a:spLocks noGrp="1"/>
          </p:cNvSpPr>
          <p:nvPr>
            <p:ph idx="1"/>
          </p:nvPr>
        </p:nvSpPr>
        <p:spPr/>
        <p:txBody>
          <a:bodyPr/>
          <a:lstStyle/>
          <a:p>
            <a:r>
              <a:rPr lang="en-US" dirty="0"/>
              <a:t>How to fix this problem of clustering?</a:t>
            </a:r>
          </a:p>
          <a:p>
            <a:pPr lvl="1"/>
            <a:r>
              <a:rPr lang="en-US" dirty="0"/>
              <a:t>Or at least maybe reduce it?</a:t>
            </a:r>
          </a:p>
          <a:p>
            <a:pPr lvl="1"/>
            <a:r>
              <a:rPr lang="en-US" dirty="0"/>
              <a:t>We will discuss next lecture</a:t>
            </a:r>
          </a:p>
        </p:txBody>
      </p:sp>
      <p:sp>
        <p:nvSpPr>
          <p:cNvPr id="4" name="Slide Number Placeholder 3">
            <a:extLst>
              <a:ext uri="{FF2B5EF4-FFF2-40B4-BE49-F238E27FC236}">
                <a16:creationId xmlns:a16="http://schemas.microsoft.com/office/drawing/2014/main" id="{B1646A83-ADD2-EF45-901F-A1B9FD2981C0}"/>
              </a:ext>
            </a:extLst>
          </p:cNvPr>
          <p:cNvSpPr>
            <a:spLocks noGrp="1"/>
          </p:cNvSpPr>
          <p:nvPr>
            <p:ph type="sldNum" sz="quarter" idx="12"/>
          </p:nvPr>
        </p:nvSpPr>
        <p:spPr/>
        <p:txBody>
          <a:bodyPr/>
          <a:lstStyle/>
          <a:p>
            <a:pPr>
              <a:defRPr/>
            </a:pPr>
            <a:fld id="{65902F1F-92A7-9C40-B81B-959419CFD516}" type="slidenum">
              <a:rPr lang="en-US" smtClean="0"/>
              <a:pPr>
                <a:defRPr/>
              </a:pPr>
              <a:t>27</a:t>
            </a:fld>
            <a:endParaRPr lang="en-US"/>
          </a:p>
        </p:txBody>
      </p:sp>
      <p:pic>
        <p:nvPicPr>
          <p:cNvPr id="6" name="Audio 5">
            <a:hlinkClick r:id="" action="ppaction://media"/>
            <a:extLst>
              <a:ext uri="{FF2B5EF4-FFF2-40B4-BE49-F238E27FC236}">
                <a16:creationId xmlns:a16="http://schemas.microsoft.com/office/drawing/2014/main" id="{10470D12-C9E0-9148-8FD6-4CD3E1DAAB4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382209054"/>
      </p:ext>
    </p:extLst>
  </p:cSld>
  <p:clrMapOvr>
    <a:masterClrMapping/>
  </p:clrMapOvr>
  <mc:AlternateContent xmlns:mc="http://schemas.openxmlformats.org/markup-compatibility/2006" xmlns:p14="http://schemas.microsoft.com/office/powerpoint/2010/main">
    <mc:Choice Requires="p14">
      <p:transition spd="slow" p14:dur="2000" advTm="24221"/>
    </mc:Choice>
    <mc:Fallback xmlns="">
      <p:transition spd="slow" advTm="24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fld id="{070CF5BE-F334-234C-8DC5-3824E1652524}" type="slidenum">
              <a:rPr lang="en-US" altLang="x-none" sz="1400" i="0">
                <a:latin typeface="Arial" charset="0"/>
              </a:rPr>
              <a:pPr eaLnBrk="1" hangingPunct="1"/>
              <a:t>3</a:t>
            </a:fld>
            <a:endParaRPr lang="en-US" altLang="x-none" sz="1400" i="0">
              <a:latin typeface="Arial" charset="0"/>
            </a:endParaRPr>
          </a:p>
        </p:txBody>
      </p:sp>
      <p:sp>
        <p:nvSpPr>
          <p:cNvPr id="52226" name="Rectangle 2"/>
          <p:cNvSpPr>
            <a:spLocks noGrp="1" noChangeArrowheads="1"/>
          </p:cNvSpPr>
          <p:nvPr>
            <p:ph type="title"/>
          </p:nvPr>
        </p:nvSpPr>
        <p:spPr/>
        <p:txBody>
          <a:bodyPr/>
          <a:lstStyle/>
          <a:p>
            <a:pPr eaLnBrk="1" hangingPunct="1"/>
            <a:r>
              <a:rPr lang="en-US" altLang="x-none" dirty="0"/>
              <a:t>Lecture 23: Searching</a:t>
            </a:r>
          </a:p>
        </p:txBody>
      </p:sp>
      <p:sp>
        <p:nvSpPr>
          <p:cNvPr id="2731011" name="Rectangle 3"/>
          <p:cNvSpPr>
            <a:spLocks noGrp="1" noChangeArrowheads="1"/>
          </p:cNvSpPr>
          <p:nvPr>
            <p:ph type="body" idx="1"/>
          </p:nvPr>
        </p:nvSpPr>
        <p:spPr>
          <a:xfrm>
            <a:off x="609600" y="1066800"/>
            <a:ext cx="7848600" cy="5029200"/>
          </a:xfrm>
        </p:spPr>
        <p:txBody>
          <a:bodyPr/>
          <a:lstStyle/>
          <a:p>
            <a:pPr eaLnBrk="1" hangingPunct="1"/>
            <a:r>
              <a:rPr lang="en-US" altLang="x-none"/>
              <a:t>Consider the task of </a:t>
            </a:r>
            <a:r>
              <a:rPr lang="en-US" altLang="x-none">
                <a:solidFill>
                  <a:srgbClr val="FF0000"/>
                </a:solidFill>
              </a:rPr>
              <a:t>searching</a:t>
            </a:r>
            <a:r>
              <a:rPr lang="en-US" altLang="x-none"/>
              <a:t> for an item within a collection</a:t>
            </a:r>
          </a:p>
          <a:p>
            <a:pPr lvl="1" eaLnBrk="1" hangingPunct="1"/>
            <a:r>
              <a:rPr lang="en-US" altLang="x-none"/>
              <a:t>Given some collection C and some key value K, find/retrieve the object whose key matches K</a:t>
            </a:r>
          </a:p>
        </p:txBody>
      </p:sp>
      <p:sp>
        <p:nvSpPr>
          <p:cNvPr id="2731012" name="Oval 4"/>
          <p:cNvSpPr>
            <a:spLocks noChangeArrowheads="1"/>
          </p:cNvSpPr>
          <p:nvPr/>
        </p:nvSpPr>
        <p:spPr bwMode="auto">
          <a:xfrm>
            <a:off x="4800600" y="3200400"/>
            <a:ext cx="3581400" cy="2819400"/>
          </a:xfrm>
          <a:prstGeom prst="ellipse">
            <a:avLst/>
          </a:prstGeom>
          <a:noFill/>
          <a:ln w="9525">
            <a:solidFill>
              <a:schemeClr val="bg1"/>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endParaRPr lang="x-none" altLang="x-none"/>
          </a:p>
        </p:txBody>
      </p:sp>
      <p:sp>
        <p:nvSpPr>
          <p:cNvPr id="2731013" name="Rectangle 5"/>
          <p:cNvSpPr>
            <a:spLocks noChangeArrowheads="1"/>
          </p:cNvSpPr>
          <p:nvPr/>
        </p:nvSpPr>
        <p:spPr bwMode="auto">
          <a:xfrm>
            <a:off x="5486400" y="5029200"/>
            <a:ext cx="609600" cy="457200"/>
          </a:xfrm>
          <a:prstGeom prst="rect">
            <a:avLst/>
          </a:prstGeom>
          <a:noFill/>
          <a:ln w="9525">
            <a:solidFill>
              <a:schemeClr val="bg1"/>
            </a:solidFill>
            <a:miter lim="800000"/>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r>
              <a:rPr lang="en-US" altLang="x-none" i="0"/>
              <a:t>Z</a:t>
            </a:r>
          </a:p>
        </p:txBody>
      </p:sp>
      <p:sp>
        <p:nvSpPr>
          <p:cNvPr id="2731014" name="Rectangle 6"/>
          <p:cNvSpPr>
            <a:spLocks noChangeArrowheads="1"/>
          </p:cNvSpPr>
          <p:nvPr/>
        </p:nvSpPr>
        <p:spPr bwMode="auto">
          <a:xfrm>
            <a:off x="6477000" y="5486400"/>
            <a:ext cx="685800" cy="381000"/>
          </a:xfrm>
          <a:prstGeom prst="rect">
            <a:avLst/>
          </a:prstGeom>
          <a:noFill/>
          <a:ln w="9525">
            <a:solidFill>
              <a:schemeClr val="bg1"/>
            </a:solidFill>
            <a:miter lim="800000"/>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r>
              <a:rPr lang="en-US" altLang="x-none" i="0"/>
              <a:t>J</a:t>
            </a:r>
          </a:p>
        </p:txBody>
      </p:sp>
      <p:sp>
        <p:nvSpPr>
          <p:cNvPr id="2731015" name="Rectangle 7"/>
          <p:cNvSpPr>
            <a:spLocks noChangeArrowheads="1"/>
          </p:cNvSpPr>
          <p:nvPr/>
        </p:nvSpPr>
        <p:spPr bwMode="auto">
          <a:xfrm>
            <a:off x="6096000" y="4419600"/>
            <a:ext cx="685800" cy="457200"/>
          </a:xfrm>
          <a:prstGeom prst="rect">
            <a:avLst/>
          </a:prstGeom>
          <a:noFill/>
          <a:ln w="9525">
            <a:solidFill>
              <a:schemeClr val="bg1"/>
            </a:solidFill>
            <a:miter lim="800000"/>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r>
              <a:rPr lang="en-US" altLang="x-none" i="0"/>
              <a:t>P</a:t>
            </a:r>
          </a:p>
        </p:txBody>
      </p:sp>
      <p:sp>
        <p:nvSpPr>
          <p:cNvPr id="2731016" name="Rectangle 8"/>
          <p:cNvSpPr>
            <a:spLocks noChangeArrowheads="1"/>
          </p:cNvSpPr>
          <p:nvPr/>
        </p:nvSpPr>
        <p:spPr bwMode="auto">
          <a:xfrm>
            <a:off x="7239000" y="3962400"/>
            <a:ext cx="609600" cy="533400"/>
          </a:xfrm>
          <a:prstGeom prst="rect">
            <a:avLst/>
          </a:prstGeom>
          <a:noFill/>
          <a:ln w="9525">
            <a:solidFill>
              <a:schemeClr val="bg1"/>
            </a:solidFill>
            <a:miter lim="800000"/>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r>
              <a:rPr lang="en-US" altLang="x-none" i="0"/>
              <a:t>K</a:t>
            </a:r>
          </a:p>
        </p:txBody>
      </p:sp>
      <p:sp>
        <p:nvSpPr>
          <p:cNvPr id="2731017" name="Rectangle 9"/>
          <p:cNvSpPr>
            <a:spLocks noChangeArrowheads="1"/>
          </p:cNvSpPr>
          <p:nvPr/>
        </p:nvSpPr>
        <p:spPr bwMode="auto">
          <a:xfrm>
            <a:off x="5562600" y="3733800"/>
            <a:ext cx="685800" cy="533400"/>
          </a:xfrm>
          <a:prstGeom prst="rect">
            <a:avLst/>
          </a:prstGeom>
          <a:noFill/>
          <a:ln w="9525">
            <a:solidFill>
              <a:schemeClr val="bg1"/>
            </a:solidFill>
            <a:miter lim="800000"/>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r>
              <a:rPr lang="en-US" altLang="x-none" i="0"/>
              <a:t>Q</a:t>
            </a:r>
          </a:p>
        </p:txBody>
      </p:sp>
      <p:sp>
        <p:nvSpPr>
          <p:cNvPr id="2731018" name="Rectangle 10"/>
          <p:cNvSpPr>
            <a:spLocks noChangeArrowheads="1"/>
          </p:cNvSpPr>
          <p:nvPr/>
        </p:nvSpPr>
        <p:spPr bwMode="auto">
          <a:xfrm>
            <a:off x="1676400" y="4419600"/>
            <a:ext cx="76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anchor="ct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r>
              <a:rPr lang="en-US" altLang="x-none" i="0"/>
              <a:t>K</a:t>
            </a:r>
          </a:p>
        </p:txBody>
      </p:sp>
      <p:sp>
        <p:nvSpPr>
          <p:cNvPr id="2731019" name="Rectangle 11"/>
          <p:cNvSpPr>
            <a:spLocks noChangeArrowheads="1"/>
          </p:cNvSpPr>
          <p:nvPr/>
        </p:nvSpPr>
        <p:spPr bwMode="auto">
          <a:xfrm>
            <a:off x="7010400" y="4876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anchor="ct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r>
              <a:rPr lang="en-US" altLang="x-none" sz="2800" b="1" i="0"/>
              <a:t>…</a:t>
            </a:r>
          </a:p>
        </p:txBody>
      </p:sp>
      <p:pic>
        <p:nvPicPr>
          <p:cNvPr id="2" name="Audio 1">
            <a:hlinkClick r:id="" action="ppaction://media"/>
            <a:extLst>
              <a:ext uri="{FF2B5EF4-FFF2-40B4-BE49-F238E27FC236}">
                <a16:creationId xmlns:a16="http://schemas.microsoft.com/office/drawing/2014/main" id="{C65E19B4-6DF9-3C4F-A40E-82410FBF3FC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4150724849"/>
      </p:ext>
    </p:extLst>
  </p:cSld>
  <p:clrMapOvr>
    <a:masterClrMapping/>
  </p:clrMapOvr>
  <mc:AlternateContent xmlns:mc="http://schemas.openxmlformats.org/markup-compatibility/2006" xmlns:p14="http://schemas.microsoft.com/office/powerpoint/2010/main">
    <mc:Choice Requires="p14">
      <p:transition spd="slow" p14:dur="2000" advTm="47142"/>
    </mc:Choice>
    <mc:Fallback xmlns="">
      <p:transition spd="slow" advTm="47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4" presetClass="entr" presetSubtype="0" fill="hold" nodeType="clickEffect">
                                  <p:stCondLst>
                                    <p:cond delay="0"/>
                                  </p:stCondLst>
                                  <p:childTnLst>
                                    <p:set>
                                      <p:cBhvr>
                                        <p:cTn id="10" dur="1" fill="hold">
                                          <p:stCondLst>
                                            <p:cond delay="0"/>
                                          </p:stCondLst>
                                        </p:cTn>
                                        <p:tgtEl>
                                          <p:spTgt spid="2731011">
                                            <p:txEl>
                                              <p:pRg st="1" end="1"/>
                                            </p:txEl>
                                          </p:spTgt>
                                        </p:tgtEl>
                                        <p:attrNameLst>
                                          <p:attrName>style.visibility</p:attrName>
                                        </p:attrNameLst>
                                      </p:cBhvr>
                                      <p:to>
                                        <p:strVal val="visible"/>
                                      </p:to>
                                    </p:set>
                                    <p:anim to="" calcmode="lin" valueType="num">
                                      <p:cBhvr>
                                        <p:cTn id="11" dur="1" fill="hold"/>
                                        <p:tgtEl>
                                          <p:spTgt spid="2731011">
                                            <p:txEl>
                                              <p:pRg st="1" end="1"/>
                                            </p:txEl>
                                          </p:spTgt>
                                        </p:tgtEl>
                                        <p:attrNameLst>
                                          <p:attrName/>
                                        </p:attrNameLst>
                                      </p:cBhvr>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4" presetClass="entr" presetSubtype="0" fill="hold" grpId="0" nodeType="clickEffect">
                                  <p:stCondLst>
                                    <p:cond delay="0"/>
                                  </p:stCondLst>
                                  <p:childTnLst>
                                    <p:set>
                                      <p:cBhvr>
                                        <p:cTn id="15" dur="1" fill="hold">
                                          <p:stCondLst>
                                            <p:cond delay="0"/>
                                          </p:stCondLst>
                                        </p:cTn>
                                        <p:tgtEl>
                                          <p:spTgt spid="2731018"/>
                                        </p:tgtEl>
                                        <p:attrNameLst>
                                          <p:attrName>style.visibility</p:attrName>
                                        </p:attrNameLst>
                                      </p:cBhvr>
                                      <p:to>
                                        <p:strVal val="visible"/>
                                      </p:to>
                                    </p:set>
                                    <p:anim to="" calcmode="lin" valueType="num">
                                      <p:cBhvr>
                                        <p:cTn id="16" dur="1" fill="hold"/>
                                        <p:tgtEl>
                                          <p:spTgt spid="2731018"/>
                                        </p:tgtEl>
                                        <p:attrNameLst>
                                          <p:attrName/>
                                        </p:attrNameLst>
                                      </p:cBhvr>
                                    </p:anim>
                                  </p:childTnLst>
                                </p:cTn>
                              </p:par>
                              <p:par>
                                <p:cTn id="17" presetID="24" presetClass="entr" presetSubtype="0" fill="hold" grpId="0" nodeType="withEffect">
                                  <p:stCondLst>
                                    <p:cond delay="0"/>
                                  </p:stCondLst>
                                  <p:childTnLst>
                                    <p:set>
                                      <p:cBhvr>
                                        <p:cTn id="18" dur="1" fill="hold">
                                          <p:stCondLst>
                                            <p:cond delay="0"/>
                                          </p:stCondLst>
                                        </p:cTn>
                                        <p:tgtEl>
                                          <p:spTgt spid="2731012"/>
                                        </p:tgtEl>
                                        <p:attrNameLst>
                                          <p:attrName>style.visibility</p:attrName>
                                        </p:attrNameLst>
                                      </p:cBhvr>
                                      <p:to>
                                        <p:strVal val="visible"/>
                                      </p:to>
                                    </p:set>
                                    <p:anim to="" calcmode="lin" valueType="num">
                                      <p:cBhvr>
                                        <p:cTn id="19" dur="1" fill="hold"/>
                                        <p:tgtEl>
                                          <p:spTgt spid="2731012"/>
                                        </p:tgtEl>
                                        <p:attrNameLst>
                                          <p:attrName/>
                                        </p:attrNameLst>
                                      </p:cBhvr>
                                    </p:anim>
                                  </p:childTnLst>
                                </p:cTn>
                              </p:par>
                              <p:par>
                                <p:cTn id="20" presetID="24" presetClass="entr" presetSubtype="0" fill="hold" grpId="0" nodeType="withEffect">
                                  <p:stCondLst>
                                    <p:cond delay="0"/>
                                  </p:stCondLst>
                                  <p:childTnLst>
                                    <p:set>
                                      <p:cBhvr>
                                        <p:cTn id="21" dur="1" fill="hold">
                                          <p:stCondLst>
                                            <p:cond delay="0"/>
                                          </p:stCondLst>
                                        </p:cTn>
                                        <p:tgtEl>
                                          <p:spTgt spid="2731017"/>
                                        </p:tgtEl>
                                        <p:attrNameLst>
                                          <p:attrName>style.visibility</p:attrName>
                                        </p:attrNameLst>
                                      </p:cBhvr>
                                      <p:to>
                                        <p:strVal val="visible"/>
                                      </p:to>
                                    </p:set>
                                    <p:anim to="" calcmode="lin" valueType="num">
                                      <p:cBhvr>
                                        <p:cTn id="22" dur="1" fill="hold"/>
                                        <p:tgtEl>
                                          <p:spTgt spid="2731017"/>
                                        </p:tgtEl>
                                        <p:attrNameLst>
                                          <p:attrName/>
                                        </p:attrNameLst>
                                      </p:cBhvr>
                                    </p:anim>
                                  </p:childTnLst>
                                </p:cTn>
                              </p:par>
                              <p:par>
                                <p:cTn id="23" presetID="24" presetClass="entr" presetSubtype="0" fill="hold" grpId="0" nodeType="withEffect">
                                  <p:stCondLst>
                                    <p:cond delay="0"/>
                                  </p:stCondLst>
                                  <p:childTnLst>
                                    <p:set>
                                      <p:cBhvr>
                                        <p:cTn id="24" dur="1" fill="hold">
                                          <p:stCondLst>
                                            <p:cond delay="0"/>
                                          </p:stCondLst>
                                        </p:cTn>
                                        <p:tgtEl>
                                          <p:spTgt spid="2731015"/>
                                        </p:tgtEl>
                                        <p:attrNameLst>
                                          <p:attrName>style.visibility</p:attrName>
                                        </p:attrNameLst>
                                      </p:cBhvr>
                                      <p:to>
                                        <p:strVal val="visible"/>
                                      </p:to>
                                    </p:set>
                                    <p:anim to="" calcmode="lin" valueType="num">
                                      <p:cBhvr>
                                        <p:cTn id="25" dur="1" fill="hold"/>
                                        <p:tgtEl>
                                          <p:spTgt spid="2731015"/>
                                        </p:tgtEl>
                                        <p:attrNameLst>
                                          <p:attrName/>
                                        </p:attrNameLst>
                                      </p:cBhvr>
                                    </p:anim>
                                  </p:childTnLst>
                                </p:cTn>
                              </p:par>
                              <p:par>
                                <p:cTn id="26" presetID="24" presetClass="entr" presetSubtype="0" fill="hold" grpId="0" nodeType="withEffect">
                                  <p:stCondLst>
                                    <p:cond delay="0"/>
                                  </p:stCondLst>
                                  <p:childTnLst>
                                    <p:set>
                                      <p:cBhvr>
                                        <p:cTn id="27" dur="1" fill="hold">
                                          <p:stCondLst>
                                            <p:cond delay="0"/>
                                          </p:stCondLst>
                                        </p:cTn>
                                        <p:tgtEl>
                                          <p:spTgt spid="2731013"/>
                                        </p:tgtEl>
                                        <p:attrNameLst>
                                          <p:attrName>style.visibility</p:attrName>
                                        </p:attrNameLst>
                                      </p:cBhvr>
                                      <p:to>
                                        <p:strVal val="visible"/>
                                      </p:to>
                                    </p:set>
                                    <p:anim to="" calcmode="lin" valueType="num">
                                      <p:cBhvr>
                                        <p:cTn id="28" dur="1" fill="hold"/>
                                        <p:tgtEl>
                                          <p:spTgt spid="2731013"/>
                                        </p:tgtEl>
                                        <p:attrNameLst>
                                          <p:attrName/>
                                        </p:attrNameLst>
                                      </p:cBhvr>
                                    </p:anim>
                                  </p:childTnLst>
                                </p:cTn>
                              </p:par>
                              <p:par>
                                <p:cTn id="29" presetID="24" presetClass="entr" presetSubtype="0" fill="hold" grpId="0" nodeType="withEffect">
                                  <p:stCondLst>
                                    <p:cond delay="0"/>
                                  </p:stCondLst>
                                  <p:childTnLst>
                                    <p:set>
                                      <p:cBhvr>
                                        <p:cTn id="30" dur="1" fill="hold">
                                          <p:stCondLst>
                                            <p:cond delay="0"/>
                                          </p:stCondLst>
                                        </p:cTn>
                                        <p:tgtEl>
                                          <p:spTgt spid="2731014"/>
                                        </p:tgtEl>
                                        <p:attrNameLst>
                                          <p:attrName>style.visibility</p:attrName>
                                        </p:attrNameLst>
                                      </p:cBhvr>
                                      <p:to>
                                        <p:strVal val="visible"/>
                                      </p:to>
                                    </p:set>
                                    <p:anim to="" calcmode="lin" valueType="num">
                                      <p:cBhvr>
                                        <p:cTn id="31" dur="1" fill="hold"/>
                                        <p:tgtEl>
                                          <p:spTgt spid="2731014"/>
                                        </p:tgtEl>
                                        <p:attrNameLst>
                                          <p:attrName/>
                                        </p:attrNameLst>
                                      </p:cBhvr>
                                    </p:anim>
                                  </p:childTnLst>
                                </p:cTn>
                              </p:par>
                              <p:par>
                                <p:cTn id="32" presetID="24" presetClass="entr" presetSubtype="0" fill="hold" grpId="0" nodeType="withEffect">
                                  <p:stCondLst>
                                    <p:cond delay="0"/>
                                  </p:stCondLst>
                                  <p:childTnLst>
                                    <p:set>
                                      <p:cBhvr>
                                        <p:cTn id="33" dur="1" fill="hold">
                                          <p:stCondLst>
                                            <p:cond delay="0"/>
                                          </p:stCondLst>
                                        </p:cTn>
                                        <p:tgtEl>
                                          <p:spTgt spid="2731019"/>
                                        </p:tgtEl>
                                        <p:attrNameLst>
                                          <p:attrName>style.visibility</p:attrName>
                                        </p:attrNameLst>
                                      </p:cBhvr>
                                      <p:to>
                                        <p:strVal val="visible"/>
                                      </p:to>
                                    </p:set>
                                    <p:anim to="" calcmode="lin" valueType="num">
                                      <p:cBhvr>
                                        <p:cTn id="34" dur="1" fill="hold"/>
                                        <p:tgtEl>
                                          <p:spTgt spid="2731019"/>
                                        </p:tgtEl>
                                        <p:attrNameLst>
                                          <p:attrName/>
                                        </p:attrNameLst>
                                      </p:cBhvr>
                                    </p:anim>
                                  </p:childTnLst>
                                </p:cTn>
                              </p:par>
                              <p:par>
                                <p:cTn id="35" presetID="24" presetClass="entr" presetSubtype="0" fill="hold" grpId="0" nodeType="withEffect">
                                  <p:stCondLst>
                                    <p:cond delay="0"/>
                                  </p:stCondLst>
                                  <p:childTnLst>
                                    <p:set>
                                      <p:cBhvr>
                                        <p:cTn id="36" dur="1" fill="hold">
                                          <p:stCondLst>
                                            <p:cond delay="0"/>
                                          </p:stCondLst>
                                        </p:cTn>
                                        <p:tgtEl>
                                          <p:spTgt spid="2731016"/>
                                        </p:tgtEl>
                                        <p:attrNameLst>
                                          <p:attrName>style.visibility</p:attrName>
                                        </p:attrNameLst>
                                      </p:cBhvr>
                                      <p:to>
                                        <p:strVal val="visible"/>
                                      </p:to>
                                    </p:set>
                                    <p:anim to="" calcmode="lin" valueType="num">
                                      <p:cBhvr>
                                        <p:cTn id="37" dur="1" fill="hold"/>
                                        <p:tgtEl>
                                          <p:spTgt spid="273101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2"/>
                </p:tgtEl>
              </p:cMediaNode>
            </p:audio>
          </p:childTnLst>
        </p:cTn>
      </p:par>
    </p:tnLst>
    <p:bldLst>
      <p:bldP spid="2731012" grpId="0" animBg="1"/>
      <p:bldP spid="2731013" grpId="0" animBg="1"/>
      <p:bldP spid="2731014" grpId="0" animBg="1"/>
      <p:bldP spid="2731015" grpId="0" animBg="1"/>
      <p:bldP spid="2731016" grpId="0" animBg="1"/>
      <p:bldP spid="2731017" grpId="0" animBg="1"/>
      <p:bldP spid="2731018" grpId="0"/>
      <p:bldP spid="27310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fld id="{AF71C86E-16E5-4B40-82A1-85382C5A6234}" type="slidenum">
              <a:rPr lang="en-US" altLang="x-none" sz="1400" i="0">
                <a:latin typeface="Arial" charset="0"/>
              </a:rPr>
              <a:pPr eaLnBrk="1" hangingPunct="1"/>
              <a:t>4</a:t>
            </a:fld>
            <a:endParaRPr lang="en-US" altLang="x-none" sz="1400" i="0">
              <a:latin typeface="Arial" charset="0"/>
            </a:endParaRPr>
          </a:p>
        </p:txBody>
      </p:sp>
      <p:sp>
        <p:nvSpPr>
          <p:cNvPr id="53250" name="Rectangle 2"/>
          <p:cNvSpPr>
            <a:spLocks noGrp="1" noChangeArrowheads="1"/>
          </p:cNvSpPr>
          <p:nvPr>
            <p:ph type="title"/>
          </p:nvPr>
        </p:nvSpPr>
        <p:spPr/>
        <p:txBody>
          <a:bodyPr/>
          <a:lstStyle/>
          <a:p>
            <a:pPr eaLnBrk="1" hangingPunct="1"/>
            <a:r>
              <a:rPr lang="en-US" altLang="x-none" dirty="0"/>
              <a:t>Lecture 23: Review of Searching Methods</a:t>
            </a:r>
          </a:p>
        </p:txBody>
      </p:sp>
      <p:sp>
        <p:nvSpPr>
          <p:cNvPr id="2732035" name="Rectangle 3"/>
          <p:cNvSpPr>
            <a:spLocks noGrp="1" noChangeArrowheads="1"/>
          </p:cNvSpPr>
          <p:nvPr>
            <p:ph type="body" idx="1"/>
          </p:nvPr>
        </p:nvSpPr>
        <p:spPr/>
        <p:txBody>
          <a:bodyPr/>
          <a:lstStyle/>
          <a:p>
            <a:pPr eaLnBrk="1" hangingPunct="1"/>
            <a:r>
              <a:rPr lang="en-US" altLang="x-none"/>
              <a:t>How do we know how to search so far?</a:t>
            </a:r>
          </a:p>
          <a:p>
            <a:pPr lvl="1" eaLnBrk="1" hangingPunct="1"/>
            <a:r>
              <a:rPr lang="en-US" altLang="x-none"/>
              <a:t>Well let's first think of the collections that we know how to search</a:t>
            </a:r>
          </a:p>
          <a:p>
            <a:pPr lvl="2" eaLnBrk="1" hangingPunct="1"/>
            <a:r>
              <a:rPr lang="en-US" altLang="x-none">
                <a:solidFill>
                  <a:srgbClr val="FF0000"/>
                </a:solidFill>
              </a:rPr>
              <a:t>Array/Vector</a:t>
            </a:r>
          </a:p>
          <a:p>
            <a:pPr lvl="3" eaLnBrk="1" hangingPunct="1"/>
            <a:r>
              <a:rPr lang="en-US" altLang="x-none"/>
              <a:t>Unsorted</a:t>
            </a:r>
          </a:p>
          <a:p>
            <a:pPr lvl="4" eaLnBrk="1" hangingPunct="1"/>
            <a:r>
              <a:rPr lang="en-US" altLang="x-none"/>
              <a:t>How to search?  Run-time?</a:t>
            </a:r>
          </a:p>
          <a:p>
            <a:pPr lvl="3" eaLnBrk="1" hangingPunct="1"/>
            <a:r>
              <a:rPr lang="en-US" altLang="x-none"/>
              <a:t>Sorted</a:t>
            </a:r>
          </a:p>
          <a:p>
            <a:pPr lvl="4" eaLnBrk="1" hangingPunct="1"/>
            <a:r>
              <a:rPr lang="en-US" altLang="x-none"/>
              <a:t>How to search?  Run-time?</a:t>
            </a:r>
          </a:p>
          <a:p>
            <a:pPr lvl="2" eaLnBrk="1" hangingPunct="1"/>
            <a:r>
              <a:rPr lang="en-US" altLang="x-none">
                <a:solidFill>
                  <a:srgbClr val="FF0000"/>
                </a:solidFill>
              </a:rPr>
              <a:t>Linked List</a:t>
            </a:r>
          </a:p>
          <a:p>
            <a:pPr lvl="3" eaLnBrk="1" hangingPunct="1"/>
            <a:r>
              <a:rPr lang="en-US" altLang="x-none"/>
              <a:t>Unsorted</a:t>
            </a:r>
          </a:p>
          <a:p>
            <a:pPr lvl="4" eaLnBrk="1" hangingPunct="1"/>
            <a:r>
              <a:rPr lang="en-US" altLang="x-none"/>
              <a:t>How to search?  Run-time?</a:t>
            </a:r>
          </a:p>
          <a:p>
            <a:pPr lvl="3" eaLnBrk="1" hangingPunct="1"/>
            <a:r>
              <a:rPr lang="en-US" altLang="x-none"/>
              <a:t>Sorted</a:t>
            </a:r>
          </a:p>
          <a:p>
            <a:pPr lvl="4" eaLnBrk="1" hangingPunct="1"/>
            <a:r>
              <a:rPr lang="en-US" altLang="x-none"/>
              <a:t>How to search?  Run-time?</a:t>
            </a:r>
          </a:p>
        </p:txBody>
      </p:sp>
      <p:pic>
        <p:nvPicPr>
          <p:cNvPr id="3" name="Audio 2">
            <a:hlinkClick r:id="" action="ppaction://media"/>
            <a:extLst>
              <a:ext uri="{FF2B5EF4-FFF2-40B4-BE49-F238E27FC236}">
                <a16:creationId xmlns:a16="http://schemas.microsoft.com/office/drawing/2014/main" id="{84B63867-5356-2B48-86A6-2DDFE3B1AFE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372224314"/>
      </p:ext>
    </p:extLst>
  </p:cSld>
  <p:clrMapOvr>
    <a:masterClrMapping/>
  </p:clrMapOvr>
  <mc:AlternateContent xmlns:mc="http://schemas.openxmlformats.org/markup-compatibility/2006" xmlns:p14="http://schemas.microsoft.com/office/powerpoint/2010/main">
    <mc:Choice Requires="p14">
      <p:transition spd="slow" p14:dur="2000" advTm="157024"/>
    </mc:Choice>
    <mc:Fallback xmlns="">
      <p:transition spd="slow" advTm="157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7" presetClass="entr" presetSubtype="4" fill="hold" nodeType="clickEffect">
                                  <p:stCondLst>
                                    <p:cond delay="0"/>
                                  </p:stCondLst>
                                  <p:childTnLst>
                                    <p:set>
                                      <p:cBhvr>
                                        <p:cTn id="10" dur="1" fill="hold">
                                          <p:stCondLst>
                                            <p:cond delay="0"/>
                                          </p:stCondLst>
                                        </p:cTn>
                                        <p:tgtEl>
                                          <p:spTgt spid="2732035">
                                            <p:txEl>
                                              <p:pRg st="3" end="3"/>
                                            </p:txEl>
                                          </p:spTgt>
                                        </p:tgtEl>
                                        <p:attrNameLst>
                                          <p:attrName>style.visibility</p:attrName>
                                        </p:attrNameLst>
                                      </p:cBhvr>
                                      <p:to>
                                        <p:strVal val="visible"/>
                                      </p:to>
                                    </p:set>
                                    <p:anim calcmode="lin" valueType="num">
                                      <p:cBhvr additive="base">
                                        <p:cTn id="11" dur="5000" fill="hold"/>
                                        <p:tgtEl>
                                          <p:spTgt spid="2732035">
                                            <p:txEl>
                                              <p:pRg st="3" end="3"/>
                                            </p:txEl>
                                          </p:spTgt>
                                        </p:tgtEl>
                                        <p:attrNameLst>
                                          <p:attrName>ppt_x</p:attrName>
                                        </p:attrNameLst>
                                      </p:cBhvr>
                                      <p:tavLst>
                                        <p:tav tm="0">
                                          <p:val>
                                            <p:strVal val="#ppt_x"/>
                                          </p:val>
                                        </p:tav>
                                        <p:tav tm="100000">
                                          <p:val>
                                            <p:strVal val="#ppt_x"/>
                                          </p:val>
                                        </p:tav>
                                      </p:tavLst>
                                    </p:anim>
                                    <p:anim calcmode="lin" valueType="num">
                                      <p:cBhvr additive="base">
                                        <p:cTn id="12" dur="5000" fill="hold"/>
                                        <p:tgtEl>
                                          <p:spTgt spid="27320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7" presetClass="entr" presetSubtype="4" fill="hold" nodeType="clickEffect">
                                  <p:stCondLst>
                                    <p:cond delay="0"/>
                                  </p:stCondLst>
                                  <p:childTnLst>
                                    <p:set>
                                      <p:cBhvr>
                                        <p:cTn id="16" dur="1" fill="hold">
                                          <p:stCondLst>
                                            <p:cond delay="0"/>
                                          </p:stCondLst>
                                        </p:cTn>
                                        <p:tgtEl>
                                          <p:spTgt spid="2732035">
                                            <p:txEl>
                                              <p:pRg st="4" end="4"/>
                                            </p:txEl>
                                          </p:spTgt>
                                        </p:tgtEl>
                                        <p:attrNameLst>
                                          <p:attrName>style.visibility</p:attrName>
                                        </p:attrNameLst>
                                      </p:cBhvr>
                                      <p:to>
                                        <p:strVal val="visible"/>
                                      </p:to>
                                    </p:set>
                                    <p:anim calcmode="lin" valueType="num">
                                      <p:cBhvr additive="base">
                                        <p:cTn id="17" dur="5000" fill="hold"/>
                                        <p:tgtEl>
                                          <p:spTgt spid="2732035">
                                            <p:txEl>
                                              <p:pRg st="4" end="4"/>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273203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7" presetClass="entr" presetSubtype="4" fill="hold" nodeType="clickEffect">
                                  <p:stCondLst>
                                    <p:cond delay="0"/>
                                  </p:stCondLst>
                                  <p:childTnLst>
                                    <p:set>
                                      <p:cBhvr>
                                        <p:cTn id="22" dur="1" fill="hold">
                                          <p:stCondLst>
                                            <p:cond delay="0"/>
                                          </p:stCondLst>
                                        </p:cTn>
                                        <p:tgtEl>
                                          <p:spTgt spid="2732035">
                                            <p:txEl>
                                              <p:pRg st="5" end="5"/>
                                            </p:txEl>
                                          </p:spTgt>
                                        </p:tgtEl>
                                        <p:attrNameLst>
                                          <p:attrName>style.visibility</p:attrName>
                                        </p:attrNameLst>
                                      </p:cBhvr>
                                      <p:to>
                                        <p:strVal val="visible"/>
                                      </p:to>
                                    </p:set>
                                    <p:anim calcmode="lin" valueType="num">
                                      <p:cBhvr additive="base">
                                        <p:cTn id="23" dur="5000" fill="hold"/>
                                        <p:tgtEl>
                                          <p:spTgt spid="2732035">
                                            <p:txEl>
                                              <p:pRg st="5" end="5"/>
                                            </p:txEl>
                                          </p:spTgt>
                                        </p:tgtEl>
                                        <p:attrNameLst>
                                          <p:attrName>ppt_x</p:attrName>
                                        </p:attrNameLst>
                                      </p:cBhvr>
                                      <p:tavLst>
                                        <p:tav tm="0">
                                          <p:val>
                                            <p:strVal val="#ppt_x"/>
                                          </p:val>
                                        </p:tav>
                                        <p:tav tm="100000">
                                          <p:val>
                                            <p:strVal val="#ppt_x"/>
                                          </p:val>
                                        </p:tav>
                                      </p:tavLst>
                                    </p:anim>
                                    <p:anim calcmode="lin" valueType="num">
                                      <p:cBhvr additive="base">
                                        <p:cTn id="24" dur="5000" fill="hold"/>
                                        <p:tgtEl>
                                          <p:spTgt spid="273203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7" presetClass="entr" presetSubtype="4" fill="hold" nodeType="clickEffect">
                                  <p:stCondLst>
                                    <p:cond delay="0"/>
                                  </p:stCondLst>
                                  <p:childTnLst>
                                    <p:set>
                                      <p:cBhvr>
                                        <p:cTn id="28" dur="1" fill="hold">
                                          <p:stCondLst>
                                            <p:cond delay="0"/>
                                          </p:stCondLst>
                                        </p:cTn>
                                        <p:tgtEl>
                                          <p:spTgt spid="2732035">
                                            <p:txEl>
                                              <p:pRg st="6" end="6"/>
                                            </p:txEl>
                                          </p:spTgt>
                                        </p:tgtEl>
                                        <p:attrNameLst>
                                          <p:attrName>style.visibility</p:attrName>
                                        </p:attrNameLst>
                                      </p:cBhvr>
                                      <p:to>
                                        <p:strVal val="visible"/>
                                      </p:to>
                                    </p:set>
                                    <p:anim calcmode="lin" valueType="num">
                                      <p:cBhvr additive="base">
                                        <p:cTn id="29" dur="5000" fill="hold"/>
                                        <p:tgtEl>
                                          <p:spTgt spid="2732035">
                                            <p:txEl>
                                              <p:pRg st="6" end="6"/>
                                            </p:txEl>
                                          </p:spTgt>
                                        </p:tgtEl>
                                        <p:attrNameLst>
                                          <p:attrName>ppt_x</p:attrName>
                                        </p:attrNameLst>
                                      </p:cBhvr>
                                      <p:tavLst>
                                        <p:tav tm="0">
                                          <p:val>
                                            <p:strVal val="#ppt_x"/>
                                          </p:val>
                                        </p:tav>
                                        <p:tav tm="100000">
                                          <p:val>
                                            <p:strVal val="#ppt_x"/>
                                          </p:val>
                                        </p:tav>
                                      </p:tavLst>
                                    </p:anim>
                                    <p:anim calcmode="lin" valueType="num">
                                      <p:cBhvr additive="base">
                                        <p:cTn id="30" dur="5000" fill="hold"/>
                                        <p:tgtEl>
                                          <p:spTgt spid="273203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7" presetClass="entr" presetSubtype="4" fill="hold" nodeType="clickEffect">
                                  <p:stCondLst>
                                    <p:cond delay="0"/>
                                  </p:stCondLst>
                                  <p:childTnLst>
                                    <p:set>
                                      <p:cBhvr>
                                        <p:cTn id="34" dur="1" fill="hold">
                                          <p:stCondLst>
                                            <p:cond delay="0"/>
                                          </p:stCondLst>
                                        </p:cTn>
                                        <p:tgtEl>
                                          <p:spTgt spid="2732035">
                                            <p:txEl>
                                              <p:pRg st="7" end="7"/>
                                            </p:txEl>
                                          </p:spTgt>
                                        </p:tgtEl>
                                        <p:attrNameLst>
                                          <p:attrName>style.visibility</p:attrName>
                                        </p:attrNameLst>
                                      </p:cBhvr>
                                      <p:to>
                                        <p:strVal val="visible"/>
                                      </p:to>
                                    </p:set>
                                    <p:anim calcmode="lin" valueType="num">
                                      <p:cBhvr additive="base">
                                        <p:cTn id="35" dur="5000" fill="hold"/>
                                        <p:tgtEl>
                                          <p:spTgt spid="2732035">
                                            <p:txEl>
                                              <p:pRg st="7" end="7"/>
                                            </p:txEl>
                                          </p:spTgt>
                                        </p:tgtEl>
                                        <p:attrNameLst>
                                          <p:attrName>ppt_x</p:attrName>
                                        </p:attrNameLst>
                                      </p:cBhvr>
                                      <p:tavLst>
                                        <p:tav tm="0">
                                          <p:val>
                                            <p:strVal val="#ppt_x"/>
                                          </p:val>
                                        </p:tav>
                                        <p:tav tm="100000">
                                          <p:val>
                                            <p:strVal val="#ppt_x"/>
                                          </p:val>
                                        </p:tav>
                                      </p:tavLst>
                                    </p:anim>
                                    <p:anim calcmode="lin" valueType="num">
                                      <p:cBhvr additive="base">
                                        <p:cTn id="36" dur="5000" fill="hold"/>
                                        <p:tgtEl>
                                          <p:spTgt spid="273203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7" presetClass="entr" presetSubtype="4" fill="hold" nodeType="clickEffect">
                                  <p:stCondLst>
                                    <p:cond delay="0"/>
                                  </p:stCondLst>
                                  <p:childTnLst>
                                    <p:set>
                                      <p:cBhvr>
                                        <p:cTn id="40" dur="1" fill="hold">
                                          <p:stCondLst>
                                            <p:cond delay="0"/>
                                          </p:stCondLst>
                                        </p:cTn>
                                        <p:tgtEl>
                                          <p:spTgt spid="2732035">
                                            <p:txEl>
                                              <p:pRg st="8" end="8"/>
                                            </p:txEl>
                                          </p:spTgt>
                                        </p:tgtEl>
                                        <p:attrNameLst>
                                          <p:attrName>style.visibility</p:attrName>
                                        </p:attrNameLst>
                                      </p:cBhvr>
                                      <p:to>
                                        <p:strVal val="visible"/>
                                      </p:to>
                                    </p:set>
                                    <p:anim calcmode="lin" valueType="num">
                                      <p:cBhvr additive="base">
                                        <p:cTn id="41" dur="5000" fill="hold"/>
                                        <p:tgtEl>
                                          <p:spTgt spid="2732035">
                                            <p:txEl>
                                              <p:pRg st="8" end="8"/>
                                            </p:txEl>
                                          </p:spTgt>
                                        </p:tgtEl>
                                        <p:attrNameLst>
                                          <p:attrName>ppt_x</p:attrName>
                                        </p:attrNameLst>
                                      </p:cBhvr>
                                      <p:tavLst>
                                        <p:tav tm="0">
                                          <p:val>
                                            <p:strVal val="#ppt_x"/>
                                          </p:val>
                                        </p:tav>
                                        <p:tav tm="100000">
                                          <p:val>
                                            <p:strVal val="#ppt_x"/>
                                          </p:val>
                                        </p:tav>
                                      </p:tavLst>
                                    </p:anim>
                                    <p:anim calcmode="lin" valueType="num">
                                      <p:cBhvr additive="base">
                                        <p:cTn id="42" dur="5000" fill="hold"/>
                                        <p:tgtEl>
                                          <p:spTgt spid="273203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7" presetClass="entr" presetSubtype="4" fill="hold" nodeType="clickEffect">
                                  <p:stCondLst>
                                    <p:cond delay="0"/>
                                  </p:stCondLst>
                                  <p:childTnLst>
                                    <p:set>
                                      <p:cBhvr>
                                        <p:cTn id="46" dur="1" fill="hold">
                                          <p:stCondLst>
                                            <p:cond delay="0"/>
                                          </p:stCondLst>
                                        </p:cTn>
                                        <p:tgtEl>
                                          <p:spTgt spid="2732035">
                                            <p:txEl>
                                              <p:pRg st="9" end="9"/>
                                            </p:txEl>
                                          </p:spTgt>
                                        </p:tgtEl>
                                        <p:attrNameLst>
                                          <p:attrName>style.visibility</p:attrName>
                                        </p:attrNameLst>
                                      </p:cBhvr>
                                      <p:to>
                                        <p:strVal val="visible"/>
                                      </p:to>
                                    </p:set>
                                    <p:anim calcmode="lin" valueType="num">
                                      <p:cBhvr additive="base">
                                        <p:cTn id="47" dur="5000" fill="hold"/>
                                        <p:tgtEl>
                                          <p:spTgt spid="2732035">
                                            <p:txEl>
                                              <p:pRg st="9" end="9"/>
                                            </p:txEl>
                                          </p:spTgt>
                                        </p:tgtEl>
                                        <p:attrNameLst>
                                          <p:attrName>ppt_x</p:attrName>
                                        </p:attrNameLst>
                                      </p:cBhvr>
                                      <p:tavLst>
                                        <p:tav tm="0">
                                          <p:val>
                                            <p:strVal val="#ppt_x"/>
                                          </p:val>
                                        </p:tav>
                                        <p:tav tm="100000">
                                          <p:val>
                                            <p:strVal val="#ppt_x"/>
                                          </p:val>
                                        </p:tav>
                                      </p:tavLst>
                                    </p:anim>
                                    <p:anim calcmode="lin" valueType="num">
                                      <p:cBhvr additive="base">
                                        <p:cTn id="48" dur="5000" fill="hold"/>
                                        <p:tgtEl>
                                          <p:spTgt spid="273203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7" presetClass="entr" presetSubtype="4" fill="hold" nodeType="clickEffect">
                                  <p:stCondLst>
                                    <p:cond delay="0"/>
                                  </p:stCondLst>
                                  <p:childTnLst>
                                    <p:set>
                                      <p:cBhvr>
                                        <p:cTn id="52" dur="1" fill="hold">
                                          <p:stCondLst>
                                            <p:cond delay="0"/>
                                          </p:stCondLst>
                                        </p:cTn>
                                        <p:tgtEl>
                                          <p:spTgt spid="2732035">
                                            <p:txEl>
                                              <p:pRg st="10" end="10"/>
                                            </p:txEl>
                                          </p:spTgt>
                                        </p:tgtEl>
                                        <p:attrNameLst>
                                          <p:attrName>style.visibility</p:attrName>
                                        </p:attrNameLst>
                                      </p:cBhvr>
                                      <p:to>
                                        <p:strVal val="visible"/>
                                      </p:to>
                                    </p:set>
                                    <p:anim calcmode="lin" valueType="num">
                                      <p:cBhvr additive="base">
                                        <p:cTn id="53" dur="5000" fill="hold"/>
                                        <p:tgtEl>
                                          <p:spTgt spid="2732035">
                                            <p:txEl>
                                              <p:pRg st="10" end="10"/>
                                            </p:txEl>
                                          </p:spTgt>
                                        </p:tgtEl>
                                        <p:attrNameLst>
                                          <p:attrName>ppt_x</p:attrName>
                                        </p:attrNameLst>
                                      </p:cBhvr>
                                      <p:tavLst>
                                        <p:tav tm="0">
                                          <p:val>
                                            <p:strVal val="#ppt_x"/>
                                          </p:val>
                                        </p:tav>
                                        <p:tav tm="100000">
                                          <p:val>
                                            <p:strVal val="#ppt_x"/>
                                          </p:val>
                                        </p:tav>
                                      </p:tavLst>
                                    </p:anim>
                                    <p:anim calcmode="lin" valueType="num">
                                      <p:cBhvr additive="base">
                                        <p:cTn id="54" dur="5000" fill="hold"/>
                                        <p:tgtEl>
                                          <p:spTgt spid="273203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7" presetClass="entr" presetSubtype="4" fill="hold" nodeType="clickEffect">
                                  <p:stCondLst>
                                    <p:cond delay="0"/>
                                  </p:stCondLst>
                                  <p:childTnLst>
                                    <p:set>
                                      <p:cBhvr>
                                        <p:cTn id="58" dur="1" fill="hold">
                                          <p:stCondLst>
                                            <p:cond delay="0"/>
                                          </p:stCondLst>
                                        </p:cTn>
                                        <p:tgtEl>
                                          <p:spTgt spid="2732035">
                                            <p:txEl>
                                              <p:pRg st="11" end="11"/>
                                            </p:txEl>
                                          </p:spTgt>
                                        </p:tgtEl>
                                        <p:attrNameLst>
                                          <p:attrName>style.visibility</p:attrName>
                                        </p:attrNameLst>
                                      </p:cBhvr>
                                      <p:to>
                                        <p:strVal val="visible"/>
                                      </p:to>
                                    </p:set>
                                    <p:anim calcmode="lin" valueType="num">
                                      <p:cBhvr additive="base">
                                        <p:cTn id="59" dur="5000" fill="hold"/>
                                        <p:tgtEl>
                                          <p:spTgt spid="2732035">
                                            <p:txEl>
                                              <p:pRg st="11" end="11"/>
                                            </p:txEl>
                                          </p:spTgt>
                                        </p:tgtEl>
                                        <p:attrNameLst>
                                          <p:attrName>ppt_x</p:attrName>
                                        </p:attrNameLst>
                                      </p:cBhvr>
                                      <p:tavLst>
                                        <p:tav tm="0">
                                          <p:val>
                                            <p:strVal val="#ppt_x"/>
                                          </p:val>
                                        </p:tav>
                                        <p:tav tm="100000">
                                          <p:val>
                                            <p:strVal val="#ppt_x"/>
                                          </p:val>
                                        </p:tav>
                                      </p:tavLst>
                                    </p:anim>
                                    <p:anim calcmode="lin" valueType="num">
                                      <p:cBhvr additive="base">
                                        <p:cTn id="60" dur="5000" fill="hold"/>
                                        <p:tgtEl>
                                          <p:spTgt spid="2732035">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fld id="{90535CF0-03B5-6247-B1F7-9281F668DC18}" type="slidenum">
              <a:rPr lang="en-US" altLang="x-none" sz="1400" i="0">
                <a:latin typeface="Arial" charset="0"/>
              </a:rPr>
              <a:pPr eaLnBrk="1" hangingPunct="1"/>
              <a:t>5</a:t>
            </a:fld>
            <a:endParaRPr lang="en-US" altLang="x-none" sz="1400" i="0">
              <a:latin typeface="Arial" charset="0"/>
            </a:endParaRPr>
          </a:p>
        </p:txBody>
      </p:sp>
      <p:sp>
        <p:nvSpPr>
          <p:cNvPr id="55298" name="Rectangle 2"/>
          <p:cNvSpPr>
            <a:spLocks noGrp="1" noChangeArrowheads="1"/>
          </p:cNvSpPr>
          <p:nvPr>
            <p:ph type="title"/>
          </p:nvPr>
        </p:nvSpPr>
        <p:spPr/>
        <p:txBody>
          <a:bodyPr/>
          <a:lstStyle/>
          <a:p>
            <a:pPr eaLnBrk="1" hangingPunct="1"/>
            <a:r>
              <a:rPr lang="en-US" altLang="x-none"/>
              <a:t>Review of Searching Methods</a:t>
            </a:r>
          </a:p>
        </p:txBody>
      </p:sp>
      <p:sp>
        <p:nvSpPr>
          <p:cNvPr id="2733059" name="Rectangle 3"/>
          <p:cNvSpPr>
            <a:spLocks noGrp="1" noChangeArrowheads="1"/>
          </p:cNvSpPr>
          <p:nvPr>
            <p:ph type="body" idx="1"/>
          </p:nvPr>
        </p:nvSpPr>
        <p:spPr/>
        <p:txBody>
          <a:bodyPr/>
          <a:lstStyle/>
          <a:p>
            <a:pPr lvl="1" eaLnBrk="1" hangingPunct="1"/>
            <a:r>
              <a:rPr lang="en-US" altLang="x-none" dirty="0"/>
              <a:t>So right now we are looking at O(</a:t>
            </a:r>
            <a:r>
              <a:rPr lang="en-US" altLang="x-none" dirty="0" err="1"/>
              <a:t>lgN</a:t>
            </a:r>
            <a:r>
              <a:rPr lang="en-US" altLang="x-none" dirty="0"/>
              <a:t>) as our best time for searching</a:t>
            </a:r>
          </a:p>
          <a:p>
            <a:pPr lvl="2" eaLnBrk="1" hangingPunct="1"/>
            <a:r>
              <a:rPr lang="en-US" altLang="x-none" dirty="0"/>
              <a:t>Note that the techniques we have looked at so far are doing </a:t>
            </a:r>
            <a:r>
              <a:rPr lang="en-US" altLang="x-none" dirty="0">
                <a:solidFill>
                  <a:srgbClr val="FF0000"/>
                </a:solidFill>
              </a:rPr>
              <a:t>direct comparisons of the keys</a:t>
            </a:r>
            <a:endParaRPr lang="en-US" altLang="x-none" dirty="0"/>
          </a:p>
          <a:p>
            <a:pPr lvl="3" eaLnBrk="1" hangingPunct="1"/>
            <a:r>
              <a:rPr lang="en-US" altLang="x-none" dirty="0"/>
              <a:t>Is the key we are looking for equal to the one in the object?</a:t>
            </a:r>
          </a:p>
          <a:p>
            <a:pPr lvl="3" eaLnBrk="1" hangingPunct="1"/>
            <a:r>
              <a:rPr lang="en-US" altLang="x-none" dirty="0"/>
              <a:t>For binary search we are also using inequality</a:t>
            </a:r>
          </a:p>
          <a:p>
            <a:pPr lvl="1" eaLnBrk="1" hangingPunct="1"/>
            <a:r>
              <a:rPr lang="en-US" altLang="x-none" dirty="0"/>
              <a:t>Can we possibly do any better?</a:t>
            </a:r>
          </a:p>
          <a:p>
            <a:pPr lvl="2" eaLnBrk="1" hangingPunct="1"/>
            <a:r>
              <a:rPr lang="en-US" altLang="x-none" dirty="0"/>
              <a:t>Perhaps if we use a very different approach</a:t>
            </a:r>
          </a:p>
          <a:p>
            <a:pPr lvl="1" eaLnBrk="1" hangingPunct="1"/>
            <a:r>
              <a:rPr lang="en-US" altLang="x-none" dirty="0"/>
              <a:t>Before we do this let's define an interface that will facilitate our general searches</a:t>
            </a:r>
          </a:p>
        </p:txBody>
      </p:sp>
      <p:pic>
        <p:nvPicPr>
          <p:cNvPr id="3" name="Audio 2">
            <a:hlinkClick r:id="" action="ppaction://media"/>
            <a:extLst>
              <a:ext uri="{FF2B5EF4-FFF2-40B4-BE49-F238E27FC236}">
                <a16:creationId xmlns:a16="http://schemas.microsoft.com/office/drawing/2014/main" id="{8FB954A3-FF6A-E042-BE2A-39AAA55CD99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668705100"/>
      </p:ext>
    </p:extLst>
  </p:cSld>
  <p:clrMapOvr>
    <a:masterClrMapping/>
  </p:clrMapOvr>
  <mc:AlternateContent xmlns:mc="http://schemas.openxmlformats.org/markup-compatibility/2006" xmlns:p14="http://schemas.microsoft.com/office/powerpoint/2010/main">
    <mc:Choice Requires="p14">
      <p:transition spd="slow" p14:dur="2000" advTm="67869"/>
    </mc:Choice>
    <mc:Fallback xmlns="">
      <p:transition spd="slow" advTm="67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4" presetClass="entr" presetSubtype="0" fill="hold" nodeType="clickEffect">
                                  <p:stCondLst>
                                    <p:cond delay="0"/>
                                  </p:stCondLst>
                                  <p:childTnLst>
                                    <p:set>
                                      <p:cBhvr>
                                        <p:cTn id="10" dur="1" fill="hold">
                                          <p:stCondLst>
                                            <p:cond delay="0"/>
                                          </p:stCondLst>
                                        </p:cTn>
                                        <p:tgtEl>
                                          <p:spTgt spid="2733059">
                                            <p:txEl>
                                              <p:pRg st="0" end="0"/>
                                            </p:txEl>
                                          </p:spTgt>
                                        </p:tgtEl>
                                        <p:attrNameLst>
                                          <p:attrName>style.visibility</p:attrName>
                                        </p:attrNameLst>
                                      </p:cBhvr>
                                      <p:to>
                                        <p:strVal val="visible"/>
                                      </p:to>
                                    </p:set>
                                    <p:anim to="" calcmode="lin" valueType="num">
                                      <p:cBhvr>
                                        <p:cTn id="11" dur="1" fill="hold"/>
                                        <p:tgtEl>
                                          <p:spTgt spid="2733059">
                                            <p:txEl>
                                              <p:pRg st="0" end="0"/>
                                            </p:txEl>
                                          </p:spTgt>
                                        </p:tgtEl>
                                        <p:attrNameLst>
                                          <p:attrName/>
                                        </p:attrNameLst>
                                      </p:cBhvr>
                                    </p:anim>
                                  </p:childTnLst>
                                </p:cTn>
                              </p:par>
                            </p:childTnLst>
                          </p:cTn>
                        </p:par>
                      </p:childTnLst>
                    </p:cTn>
                  </p:par>
                  <p:par>
                    <p:cTn id="12" fill="hold">
                      <p:stCondLst>
                        <p:cond delay="indefinite"/>
                      </p:stCondLst>
                      <p:childTnLst>
                        <p:par>
                          <p:cTn id="13" fill="hold">
                            <p:stCondLst>
                              <p:cond delay="0"/>
                            </p:stCondLst>
                            <p:childTnLst>
                              <p:par>
                                <p:cTn id="14" presetID="24" presetClass="entr" presetSubtype="0" fill="hold" nodeType="clickEffect">
                                  <p:stCondLst>
                                    <p:cond delay="0"/>
                                  </p:stCondLst>
                                  <p:childTnLst>
                                    <p:set>
                                      <p:cBhvr>
                                        <p:cTn id="15" dur="1" fill="hold">
                                          <p:stCondLst>
                                            <p:cond delay="0"/>
                                          </p:stCondLst>
                                        </p:cTn>
                                        <p:tgtEl>
                                          <p:spTgt spid="2733059">
                                            <p:txEl>
                                              <p:pRg st="1" end="1"/>
                                            </p:txEl>
                                          </p:spTgt>
                                        </p:tgtEl>
                                        <p:attrNameLst>
                                          <p:attrName>style.visibility</p:attrName>
                                        </p:attrNameLst>
                                      </p:cBhvr>
                                      <p:to>
                                        <p:strVal val="visible"/>
                                      </p:to>
                                    </p:set>
                                    <p:anim to="" calcmode="lin" valueType="num">
                                      <p:cBhvr>
                                        <p:cTn id="16" dur="1" fill="hold"/>
                                        <p:tgtEl>
                                          <p:spTgt spid="2733059">
                                            <p:txEl>
                                              <p:pRg st="1" end="1"/>
                                            </p:txEl>
                                          </p:spTgt>
                                        </p:tgtEl>
                                        <p:attrNameLst>
                                          <p:attrName/>
                                        </p:attrNameLst>
                                      </p:cBhvr>
                                    </p:anim>
                                  </p:childTnLst>
                                </p:cTn>
                              </p:par>
                            </p:childTnLst>
                          </p:cTn>
                        </p:par>
                      </p:childTnLst>
                    </p:cTn>
                  </p:par>
                  <p:par>
                    <p:cTn id="17" fill="hold">
                      <p:stCondLst>
                        <p:cond delay="indefinite"/>
                      </p:stCondLst>
                      <p:childTnLst>
                        <p:par>
                          <p:cTn id="18" fill="hold">
                            <p:stCondLst>
                              <p:cond delay="0"/>
                            </p:stCondLst>
                            <p:childTnLst>
                              <p:par>
                                <p:cTn id="19" presetID="24" presetClass="entr" presetSubtype="0" fill="hold" nodeType="clickEffect">
                                  <p:stCondLst>
                                    <p:cond delay="0"/>
                                  </p:stCondLst>
                                  <p:childTnLst>
                                    <p:set>
                                      <p:cBhvr>
                                        <p:cTn id="20" dur="1" fill="hold">
                                          <p:stCondLst>
                                            <p:cond delay="0"/>
                                          </p:stCondLst>
                                        </p:cTn>
                                        <p:tgtEl>
                                          <p:spTgt spid="2733059">
                                            <p:txEl>
                                              <p:pRg st="2" end="2"/>
                                            </p:txEl>
                                          </p:spTgt>
                                        </p:tgtEl>
                                        <p:attrNameLst>
                                          <p:attrName>style.visibility</p:attrName>
                                        </p:attrNameLst>
                                      </p:cBhvr>
                                      <p:to>
                                        <p:strVal val="visible"/>
                                      </p:to>
                                    </p:set>
                                    <p:anim to="" calcmode="lin" valueType="num">
                                      <p:cBhvr>
                                        <p:cTn id="21" dur="1" fill="hold"/>
                                        <p:tgtEl>
                                          <p:spTgt spid="2733059">
                                            <p:txEl>
                                              <p:pRg st="2" end="2"/>
                                            </p:txEl>
                                          </p:spTgt>
                                        </p:tgtEl>
                                        <p:attrNameLst>
                                          <p:attrName/>
                                        </p:attrNameLst>
                                      </p:cBhvr>
                                    </p:anim>
                                  </p:childTnLst>
                                </p:cTn>
                              </p:par>
                            </p:childTnLst>
                          </p:cTn>
                        </p:par>
                      </p:childTnLst>
                    </p:cTn>
                  </p:par>
                  <p:par>
                    <p:cTn id="22" fill="hold">
                      <p:stCondLst>
                        <p:cond delay="indefinite"/>
                      </p:stCondLst>
                      <p:childTnLst>
                        <p:par>
                          <p:cTn id="23" fill="hold">
                            <p:stCondLst>
                              <p:cond delay="0"/>
                            </p:stCondLst>
                            <p:childTnLst>
                              <p:par>
                                <p:cTn id="24" presetID="24" presetClass="entr" presetSubtype="0" fill="hold" nodeType="clickEffect">
                                  <p:stCondLst>
                                    <p:cond delay="0"/>
                                  </p:stCondLst>
                                  <p:childTnLst>
                                    <p:set>
                                      <p:cBhvr>
                                        <p:cTn id="25" dur="1" fill="hold">
                                          <p:stCondLst>
                                            <p:cond delay="0"/>
                                          </p:stCondLst>
                                        </p:cTn>
                                        <p:tgtEl>
                                          <p:spTgt spid="2733059">
                                            <p:txEl>
                                              <p:pRg st="3" end="3"/>
                                            </p:txEl>
                                          </p:spTgt>
                                        </p:tgtEl>
                                        <p:attrNameLst>
                                          <p:attrName>style.visibility</p:attrName>
                                        </p:attrNameLst>
                                      </p:cBhvr>
                                      <p:to>
                                        <p:strVal val="visible"/>
                                      </p:to>
                                    </p:set>
                                    <p:anim to="" calcmode="lin" valueType="num">
                                      <p:cBhvr>
                                        <p:cTn id="26" dur="1" fill="hold"/>
                                        <p:tgtEl>
                                          <p:spTgt spid="2733059">
                                            <p:txEl>
                                              <p:pRg st="3" end="3"/>
                                            </p:txEl>
                                          </p:spTgt>
                                        </p:tgtEl>
                                        <p:attrNameLst>
                                          <p:attrName/>
                                        </p:attrNameLst>
                                      </p:cBhvr>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4" presetClass="entr" presetSubtype="0" fill="hold" nodeType="clickEffect">
                                  <p:stCondLst>
                                    <p:cond delay="0"/>
                                  </p:stCondLst>
                                  <p:childTnLst>
                                    <p:set>
                                      <p:cBhvr>
                                        <p:cTn id="30" dur="1" fill="hold">
                                          <p:stCondLst>
                                            <p:cond delay="0"/>
                                          </p:stCondLst>
                                        </p:cTn>
                                        <p:tgtEl>
                                          <p:spTgt spid="2733059">
                                            <p:txEl>
                                              <p:pRg st="4" end="4"/>
                                            </p:txEl>
                                          </p:spTgt>
                                        </p:tgtEl>
                                        <p:attrNameLst>
                                          <p:attrName>style.visibility</p:attrName>
                                        </p:attrNameLst>
                                      </p:cBhvr>
                                      <p:to>
                                        <p:strVal val="visible"/>
                                      </p:to>
                                    </p:set>
                                    <p:anim to="" calcmode="lin" valueType="num">
                                      <p:cBhvr>
                                        <p:cTn id="31" dur="1" fill="hold"/>
                                        <p:tgtEl>
                                          <p:spTgt spid="2733059">
                                            <p:txEl>
                                              <p:pRg st="4" end="4"/>
                                            </p:txEl>
                                          </p:spTgt>
                                        </p:tgtEl>
                                        <p:attrNameLst>
                                          <p:attrName/>
                                        </p:attrNameLst>
                                      </p:cBhvr>
                                    </p:anim>
                                  </p:childTnLst>
                                </p:cTn>
                              </p:par>
                              <p:par>
                                <p:cTn id="32" presetID="24" presetClass="entr" presetSubtype="0" fill="hold" nodeType="withEffect">
                                  <p:stCondLst>
                                    <p:cond delay="0"/>
                                  </p:stCondLst>
                                  <p:childTnLst>
                                    <p:set>
                                      <p:cBhvr>
                                        <p:cTn id="33" dur="1" fill="hold">
                                          <p:stCondLst>
                                            <p:cond delay="0"/>
                                          </p:stCondLst>
                                        </p:cTn>
                                        <p:tgtEl>
                                          <p:spTgt spid="2733059">
                                            <p:txEl>
                                              <p:pRg st="5" end="5"/>
                                            </p:txEl>
                                          </p:spTgt>
                                        </p:tgtEl>
                                        <p:attrNameLst>
                                          <p:attrName>style.visibility</p:attrName>
                                        </p:attrNameLst>
                                      </p:cBhvr>
                                      <p:to>
                                        <p:strVal val="visible"/>
                                      </p:to>
                                    </p:set>
                                    <p:anim to="" calcmode="lin" valueType="num">
                                      <p:cBhvr>
                                        <p:cTn id="34" dur="1" fill="hold"/>
                                        <p:tgtEl>
                                          <p:spTgt spid="2733059">
                                            <p:txEl>
                                              <p:pRg st="5" end="5"/>
                                            </p:txEl>
                                          </p:spTgt>
                                        </p:tgtEl>
                                        <p:attrNameLst>
                                          <p:attrName/>
                                        </p:attrNameLst>
                                      </p:cBhvr>
                                    </p:anim>
                                  </p:childTnLst>
                                </p:cTn>
                              </p:par>
                              <p:par>
                                <p:cTn id="35" presetID="24" presetClass="entr" presetSubtype="0" fill="hold" nodeType="withEffect">
                                  <p:stCondLst>
                                    <p:cond delay="0"/>
                                  </p:stCondLst>
                                  <p:childTnLst>
                                    <p:set>
                                      <p:cBhvr>
                                        <p:cTn id="36" dur="1" fill="hold">
                                          <p:stCondLst>
                                            <p:cond delay="0"/>
                                          </p:stCondLst>
                                        </p:cTn>
                                        <p:tgtEl>
                                          <p:spTgt spid="2733059">
                                            <p:txEl>
                                              <p:pRg st="6" end="6"/>
                                            </p:txEl>
                                          </p:spTgt>
                                        </p:tgtEl>
                                        <p:attrNameLst>
                                          <p:attrName>style.visibility</p:attrName>
                                        </p:attrNameLst>
                                      </p:cBhvr>
                                      <p:to>
                                        <p:strVal val="visible"/>
                                      </p:to>
                                    </p:set>
                                    <p:anim to="" calcmode="lin" valueType="num">
                                      <p:cBhvr>
                                        <p:cTn id="37" dur="1" fill="hold"/>
                                        <p:tgtEl>
                                          <p:spTgt spid="2733059">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p:txBody>
          <a:bodyPr/>
          <a:lstStyle/>
          <a:p>
            <a:r>
              <a:rPr lang="en-US" altLang="x-none"/>
              <a:t>Symbol Tables</a:t>
            </a:r>
          </a:p>
        </p:txBody>
      </p:sp>
      <p:sp>
        <p:nvSpPr>
          <p:cNvPr id="3" name="Content Placeholder 2"/>
          <p:cNvSpPr>
            <a:spLocks noGrp="1"/>
          </p:cNvSpPr>
          <p:nvPr>
            <p:ph idx="1"/>
          </p:nvPr>
        </p:nvSpPr>
        <p:spPr/>
        <p:txBody>
          <a:bodyPr/>
          <a:lstStyle/>
          <a:p>
            <a:r>
              <a:rPr lang="en-US" altLang="x-none" dirty="0"/>
              <a:t>A symbol table or </a:t>
            </a:r>
            <a:r>
              <a:rPr lang="en-US" altLang="x-none" dirty="0">
                <a:solidFill>
                  <a:srgbClr val="FF0000"/>
                </a:solidFill>
              </a:rPr>
              <a:t>dictionary </a:t>
            </a:r>
            <a:r>
              <a:rPr lang="en-US" altLang="x-none" dirty="0"/>
              <a:t>is an abstract structure that associates a </a:t>
            </a:r>
            <a:r>
              <a:rPr lang="en-US" altLang="x-none" dirty="0">
                <a:solidFill>
                  <a:srgbClr val="FF0000"/>
                </a:solidFill>
              </a:rPr>
              <a:t>value</a:t>
            </a:r>
            <a:r>
              <a:rPr lang="en-US" altLang="x-none" dirty="0"/>
              <a:t> with a </a:t>
            </a:r>
            <a:r>
              <a:rPr lang="en-US" altLang="x-none" dirty="0">
                <a:solidFill>
                  <a:srgbClr val="FF0000"/>
                </a:solidFill>
              </a:rPr>
              <a:t>key</a:t>
            </a:r>
            <a:endParaRPr lang="en-US" altLang="x-none" dirty="0"/>
          </a:p>
          <a:p>
            <a:pPr lvl="1"/>
            <a:r>
              <a:rPr lang="en-US" altLang="x-none" dirty="0">
                <a:solidFill>
                  <a:srgbClr val="000000"/>
                </a:solidFill>
              </a:rPr>
              <a:t>We use the </a:t>
            </a:r>
            <a:r>
              <a:rPr lang="en-US" altLang="x-none" dirty="0">
                <a:solidFill>
                  <a:srgbClr val="FF0000"/>
                </a:solidFill>
              </a:rPr>
              <a:t>key</a:t>
            </a:r>
            <a:r>
              <a:rPr lang="en-US" altLang="x-none" dirty="0">
                <a:solidFill>
                  <a:srgbClr val="000000"/>
                </a:solidFill>
              </a:rPr>
              <a:t> to search a data structure for the </a:t>
            </a:r>
            <a:r>
              <a:rPr lang="en-US" altLang="x-none" dirty="0">
                <a:solidFill>
                  <a:srgbClr val="FF0000"/>
                </a:solidFill>
              </a:rPr>
              <a:t>value</a:t>
            </a:r>
          </a:p>
          <a:p>
            <a:pPr lvl="2"/>
            <a:r>
              <a:rPr lang="en-US" altLang="x-none" dirty="0">
                <a:solidFill>
                  <a:srgbClr val="000000"/>
                </a:solidFill>
              </a:rPr>
              <a:t>These will be separate entities</a:t>
            </a:r>
          </a:p>
          <a:p>
            <a:pPr lvl="2"/>
            <a:r>
              <a:rPr lang="en-US" altLang="x-none" dirty="0">
                <a:solidFill>
                  <a:srgbClr val="000000"/>
                </a:solidFill>
              </a:rPr>
              <a:t>For a given application we may need only the keys or only the values or both</a:t>
            </a:r>
          </a:p>
          <a:p>
            <a:pPr lvl="1"/>
            <a:r>
              <a:rPr lang="en-US" altLang="x-none" dirty="0"/>
              <a:t>We will define our symbol table / dictionary as an </a:t>
            </a:r>
            <a:r>
              <a:rPr lang="en-US" altLang="x-none" dirty="0">
                <a:solidFill>
                  <a:srgbClr val="FF0000"/>
                </a:solidFill>
              </a:rPr>
              <a:t>interface</a:t>
            </a:r>
          </a:p>
          <a:p>
            <a:pPr lvl="2"/>
            <a:r>
              <a:rPr lang="en-US" altLang="x-none" dirty="0">
                <a:solidFill>
                  <a:srgbClr val="000000"/>
                </a:solidFill>
              </a:rPr>
              <a:t>Idea is that the dictionary specification does not require any specific implementation</a:t>
            </a:r>
          </a:p>
          <a:p>
            <a:pPr lvl="3"/>
            <a:r>
              <a:rPr lang="en-US" altLang="x-none" dirty="0">
                <a:solidFill>
                  <a:srgbClr val="000000"/>
                </a:solidFill>
              </a:rPr>
              <a:t>In fact there are many different ways to implement this</a:t>
            </a:r>
          </a:p>
        </p:txBody>
      </p:sp>
      <p:sp>
        <p:nvSpPr>
          <p:cNvPr id="5734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fld id="{F77AF9A0-CE18-2B4A-8A45-02A7674D5AE6}" type="slidenum">
              <a:rPr lang="en-US" altLang="x-none" sz="1400" i="0">
                <a:latin typeface="Arial" charset="0"/>
              </a:rPr>
              <a:pPr eaLnBrk="1" hangingPunct="1"/>
              <a:t>6</a:t>
            </a:fld>
            <a:endParaRPr lang="en-US" altLang="x-none" sz="1400" i="0">
              <a:latin typeface="Arial" charset="0"/>
            </a:endParaRPr>
          </a:p>
        </p:txBody>
      </p:sp>
      <p:pic>
        <p:nvPicPr>
          <p:cNvPr id="4" name="Audio 3">
            <a:hlinkClick r:id="" action="ppaction://media"/>
            <a:extLst>
              <a:ext uri="{FF2B5EF4-FFF2-40B4-BE49-F238E27FC236}">
                <a16:creationId xmlns:a16="http://schemas.microsoft.com/office/drawing/2014/main" id="{45F92162-4A54-864E-9652-48119CEA372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497102725"/>
      </p:ext>
    </p:extLst>
  </p:cSld>
  <p:clrMapOvr>
    <a:masterClrMapping/>
  </p:clrMapOvr>
  <mc:AlternateContent xmlns:mc="http://schemas.openxmlformats.org/markup-compatibility/2006" xmlns:p14="http://schemas.microsoft.com/office/powerpoint/2010/main">
    <mc:Choice Requires="p14">
      <p:transition spd="slow" p14:dur="2000" advTm="74134"/>
    </mc:Choice>
    <mc:Fallback xmlns="">
      <p:transition spd="slow" advTm="74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90768-21E7-3943-8281-BB2FBAAE2472}"/>
              </a:ext>
            </a:extLst>
          </p:cNvPr>
          <p:cNvSpPr>
            <a:spLocks noGrp="1"/>
          </p:cNvSpPr>
          <p:nvPr>
            <p:ph type="title"/>
          </p:nvPr>
        </p:nvSpPr>
        <p:spPr/>
        <p:txBody>
          <a:bodyPr/>
          <a:lstStyle/>
          <a:p>
            <a:r>
              <a:rPr lang="en-US" dirty="0"/>
              <a:t>Lecture 23: Dictionary Interface</a:t>
            </a:r>
          </a:p>
        </p:txBody>
      </p:sp>
      <p:sp>
        <p:nvSpPr>
          <p:cNvPr id="3" name="Content Placeholder 2">
            <a:extLst>
              <a:ext uri="{FF2B5EF4-FFF2-40B4-BE49-F238E27FC236}">
                <a16:creationId xmlns:a16="http://schemas.microsoft.com/office/drawing/2014/main" id="{163096A9-7F00-A546-8DAB-39358AE6AE11}"/>
              </a:ext>
            </a:extLst>
          </p:cNvPr>
          <p:cNvSpPr>
            <a:spLocks noGrp="1"/>
          </p:cNvSpPr>
          <p:nvPr>
            <p:ph idx="1"/>
          </p:nvPr>
        </p:nvSpPr>
        <p:spPr>
          <a:xfrm>
            <a:off x="533400" y="1066800"/>
            <a:ext cx="8077200" cy="5029200"/>
          </a:xfrm>
        </p:spPr>
        <p:txBody>
          <a:bodyPr/>
          <a:lstStyle/>
          <a:p>
            <a:pPr marL="0" indent="0">
              <a:spcBef>
                <a:spcPts val="150"/>
              </a:spcBef>
              <a:buNone/>
            </a:pPr>
            <a:r>
              <a:rPr lang="en-US" sz="1400" b="1" dirty="0">
                <a:latin typeface="Courier New" panose="02070309020205020404" pitchFamily="49" charset="0"/>
                <a:cs typeface="Courier New" panose="02070309020205020404" pitchFamily="49" charset="0"/>
              </a:rPr>
              <a:t>import </a:t>
            </a:r>
            <a:r>
              <a:rPr lang="en-US" sz="1400" b="1" dirty="0" err="1">
                <a:latin typeface="Courier New" panose="02070309020205020404" pitchFamily="49" charset="0"/>
                <a:cs typeface="Courier New" panose="02070309020205020404" pitchFamily="49" charset="0"/>
              </a:rPr>
              <a:t>java.util.Iterator</a:t>
            </a:r>
            <a:r>
              <a:rPr lang="en-US" sz="1400" b="1" dirty="0">
                <a:latin typeface="Courier New" panose="02070309020205020404" pitchFamily="49" charset="0"/>
                <a:cs typeface="Courier New" panose="02070309020205020404" pitchFamily="49" charset="0"/>
              </a:rPr>
              <a:t>;</a:t>
            </a:r>
          </a:p>
          <a:p>
            <a:pPr marL="0" indent="0">
              <a:spcBef>
                <a:spcPts val="150"/>
              </a:spcBef>
              <a:buNone/>
            </a:pPr>
            <a:r>
              <a:rPr lang="en-US" sz="1400" b="1" dirty="0">
                <a:latin typeface="Courier New" panose="02070309020205020404" pitchFamily="49" charset="0"/>
                <a:cs typeface="Courier New" panose="02070309020205020404" pitchFamily="49" charset="0"/>
              </a:rPr>
              <a:t>public interface </a:t>
            </a:r>
            <a:r>
              <a:rPr lang="en-US" sz="1400" b="1" dirty="0" err="1">
                <a:latin typeface="Courier New" panose="02070309020205020404" pitchFamily="49" charset="0"/>
                <a:cs typeface="Courier New" panose="02070309020205020404" pitchFamily="49" charset="0"/>
              </a:rPr>
              <a:t>DictionaryInterface</a:t>
            </a:r>
            <a:r>
              <a:rPr lang="en-US" sz="1400" b="1" dirty="0">
                <a:latin typeface="Courier New" panose="02070309020205020404" pitchFamily="49" charset="0"/>
                <a:cs typeface="Courier New" panose="02070309020205020404" pitchFamily="49" charset="0"/>
              </a:rPr>
              <a:t>&lt;K, V&gt;</a:t>
            </a:r>
          </a:p>
          <a:p>
            <a:pPr marL="0" indent="0">
              <a:spcBef>
                <a:spcPts val="150"/>
              </a:spcBef>
              <a:buNone/>
            </a:pPr>
            <a:r>
              <a:rPr lang="en-US" sz="1400" b="1" dirty="0">
                <a:latin typeface="Courier New" panose="02070309020205020404" pitchFamily="49" charset="0"/>
                <a:cs typeface="Courier New" panose="02070309020205020404" pitchFamily="49" charset="0"/>
              </a:rPr>
              <a:t>{</a:t>
            </a:r>
          </a:p>
          <a:p>
            <a:pPr marL="0" indent="0">
              <a:spcBef>
                <a:spcPts val="150"/>
              </a:spcBef>
              <a:buNone/>
            </a:pPr>
            <a:r>
              <a:rPr lang="en-US" sz="1400" b="1" dirty="0">
                <a:latin typeface="Courier New" panose="02070309020205020404" pitchFamily="49" charset="0"/>
                <a:cs typeface="Courier New" panose="02070309020205020404" pitchFamily="49" charset="0"/>
              </a:rPr>
              <a:t>	public V add(K key, V value);</a:t>
            </a:r>
          </a:p>
          <a:p>
            <a:pPr marL="0" indent="0">
              <a:spcBef>
                <a:spcPts val="150"/>
              </a:spcBef>
              <a:buNone/>
            </a:pPr>
            <a:r>
              <a:rPr lang="en-US" sz="1400" b="1" dirty="0">
                <a:latin typeface="Courier New" panose="02070309020205020404" pitchFamily="49" charset="0"/>
                <a:cs typeface="Courier New" panose="02070309020205020404" pitchFamily="49" charset="0"/>
              </a:rPr>
              <a:t>   </a:t>
            </a:r>
          </a:p>
          <a:p>
            <a:pPr marL="0" indent="0">
              <a:spcBef>
                <a:spcPts val="150"/>
              </a:spcBef>
              <a:buNone/>
            </a:pPr>
            <a:r>
              <a:rPr lang="en-US" sz="1400" b="1" dirty="0">
                <a:latin typeface="Courier New" panose="02070309020205020404" pitchFamily="49" charset="0"/>
                <a:cs typeface="Courier New" panose="02070309020205020404" pitchFamily="49" charset="0"/>
              </a:rPr>
              <a:t>	public V remove(K key);</a:t>
            </a:r>
          </a:p>
          <a:p>
            <a:pPr marL="0" indent="0">
              <a:spcBef>
                <a:spcPts val="150"/>
              </a:spcBef>
              <a:buNone/>
            </a:pPr>
            <a:r>
              <a:rPr lang="en-US" sz="1400" b="1" dirty="0">
                <a:latin typeface="Courier New" panose="02070309020205020404" pitchFamily="49" charset="0"/>
                <a:cs typeface="Courier New" panose="02070309020205020404" pitchFamily="49" charset="0"/>
              </a:rPr>
              <a:t>   </a:t>
            </a:r>
          </a:p>
          <a:p>
            <a:pPr marL="0" indent="0">
              <a:spcBef>
                <a:spcPts val="150"/>
              </a:spcBef>
              <a:buNone/>
            </a:pPr>
            <a:r>
              <a:rPr lang="en-US" sz="1400" b="1" dirty="0">
                <a:latin typeface="Courier New" panose="02070309020205020404" pitchFamily="49" charset="0"/>
                <a:cs typeface="Courier New" panose="02070309020205020404" pitchFamily="49" charset="0"/>
              </a:rPr>
              <a:t>	public V </a:t>
            </a:r>
            <a:r>
              <a:rPr lang="en-US" sz="1400" b="1" dirty="0" err="1">
                <a:latin typeface="Courier New" panose="02070309020205020404" pitchFamily="49" charset="0"/>
                <a:cs typeface="Courier New" panose="02070309020205020404" pitchFamily="49" charset="0"/>
              </a:rPr>
              <a:t>getValue</a:t>
            </a:r>
            <a:r>
              <a:rPr lang="en-US" sz="1400" b="1" dirty="0">
                <a:latin typeface="Courier New" panose="02070309020205020404" pitchFamily="49" charset="0"/>
                <a:cs typeface="Courier New" panose="02070309020205020404" pitchFamily="49" charset="0"/>
              </a:rPr>
              <a:t>(K key);</a:t>
            </a:r>
          </a:p>
          <a:p>
            <a:pPr marL="0" indent="0">
              <a:spcBef>
                <a:spcPts val="150"/>
              </a:spcBef>
              <a:buNone/>
            </a:pPr>
            <a:r>
              <a:rPr lang="en-US" sz="1400" b="1" dirty="0">
                <a:latin typeface="Courier New" panose="02070309020205020404" pitchFamily="49" charset="0"/>
                <a:cs typeface="Courier New" panose="02070309020205020404" pitchFamily="49" charset="0"/>
              </a:rPr>
              <a:t>   </a:t>
            </a:r>
          </a:p>
          <a:p>
            <a:pPr marL="0" indent="0">
              <a:spcBef>
                <a:spcPts val="150"/>
              </a:spcBef>
              <a:buNone/>
            </a:pPr>
            <a:r>
              <a:rPr lang="en-US" sz="1400" b="1" dirty="0">
                <a:latin typeface="Courier New" panose="02070309020205020404" pitchFamily="49" charset="0"/>
                <a:cs typeface="Courier New" panose="02070309020205020404" pitchFamily="49" charset="0"/>
              </a:rPr>
              <a:t>	public </a:t>
            </a:r>
            <a:r>
              <a:rPr lang="en-US" sz="1400" b="1" dirty="0" err="1">
                <a:latin typeface="Courier New" panose="02070309020205020404" pitchFamily="49" charset="0"/>
                <a:cs typeface="Courier New" panose="02070309020205020404" pitchFamily="49" charset="0"/>
              </a:rPr>
              <a:t>boolean</a:t>
            </a:r>
            <a:r>
              <a:rPr lang="en-US" sz="1400" b="1" dirty="0">
                <a:latin typeface="Courier New" panose="02070309020205020404" pitchFamily="49" charset="0"/>
                <a:cs typeface="Courier New" panose="02070309020205020404" pitchFamily="49" charset="0"/>
              </a:rPr>
              <a:t> contains(K key);</a:t>
            </a:r>
          </a:p>
          <a:p>
            <a:pPr marL="0" indent="0">
              <a:spcBef>
                <a:spcPts val="150"/>
              </a:spcBef>
              <a:buNone/>
            </a:pPr>
            <a:endParaRPr lang="en-US" sz="1400" b="1" dirty="0">
              <a:latin typeface="Courier New" panose="02070309020205020404" pitchFamily="49" charset="0"/>
              <a:cs typeface="Courier New" panose="02070309020205020404" pitchFamily="49" charset="0"/>
            </a:endParaRPr>
          </a:p>
          <a:p>
            <a:pPr marL="0" indent="0">
              <a:spcBef>
                <a:spcPts val="150"/>
              </a:spcBef>
              <a:buNone/>
            </a:pPr>
            <a:r>
              <a:rPr lang="en-US" sz="1400" b="1" dirty="0">
                <a:latin typeface="Courier New" panose="02070309020205020404" pitchFamily="49" charset="0"/>
                <a:cs typeface="Courier New" panose="02070309020205020404" pitchFamily="49" charset="0"/>
              </a:rPr>
              <a:t>	public Iterator&lt;K&gt; </a:t>
            </a:r>
            <a:r>
              <a:rPr lang="en-US" sz="1400" b="1" dirty="0" err="1">
                <a:latin typeface="Courier New" panose="02070309020205020404" pitchFamily="49" charset="0"/>
                <a:cs typeface="Courier New" panose="02070309020205020404" pitchFamily="49" charset="0"/>
              </a:rPr>
              <a:t>getKeyIterator</a:t>
            </a:r>
            <a:r>
              <a:rPr lang="en-US" sz="1400" b="1" dirty="0">
                <a:latin typeface="Courier New" panose="02070309020205020404" pitchFamily="49" charset="0"/>
                <a:cs typeface="Courier New" panose="02070309020205020404" pitchFamily="49" charset="0"/>
              </a:rPr>
              <a:t>();</a:t>
            </a:r>
          </a:p>
          <a:p>
            <a:pPr marL="0" indent="0">
              <a:spcBef>
                <a:spcPts val="150"/>
              </a:spcBef>
              <a:buNone/>
            </a:pPr>
            <a:r>
              <a:rPr lang="en-US" sz="1400" b="1" dirty="0">
                <a:latin typeface="Courier New" panose="02070309020205020404" pitchFamily="49" charset="0"/>
                <a:cs typeface="Courier New" panose="02070309020205020404" pitchFamily="49" charset="0"/>
              </a:rPr>
              <a:t>   </a:t>
            </a:r>
          </a:p>
          <a:p>
            <a:pPr marL="0" indent="0">
              <a:spcBef>
                <a:spcPts val="150"/>
              </a:spcBef>
              <a:buNone/>
            </a:pPr>
            <a:r>
              <a:rPr lang="en-US" sz="1400" b="1" dirty="0">
                <a:latin typeface="Courier New" panose="02070309020205020404" pitchFamily="49" charset="0"/>
                <a:cs typeface="Courier New" panose="02070309020205020404" pitchFamily="49" charset="0"/>
              </a:rPr>
              <a:t>	public Iterator&lt;V&gt; </a:t>
            </a:r>
            <a:r>
              <a:rPr lang="en-US" sz="1400" b="1" dirty="0" err="1">
                <a:latin typeface="Courier New" panose="02070309020205020404" pitchFamily="49" charset="0"/>
                <a:cs typeface="Courier New" panose="02070309020205020404" pitchFamily="49" charset="0"/>
              </a:rPr>
              <a:t>getValueIterator</a:t>
            </a:r>
            <a:r>
              <a:rPr lang="en-US" sz="1400" b="1" dirty="0">
                <a:latin typeface="Courier New" panose="02070309020205020404" pitchFamily="49" charset="0"/>
                <a:cs typeface="Courier New" panose="02070309020205020404" pitchFamily="49" charset="0"/>
              </a:rPr>
              <a:t>();</a:t>
            </a:r>
          </a:p>
          <a:p>
            <a:pPr marL="0" indent="0">
              <a:spcBef>
                <a:spcPts val="150"/>
              </a:spcBef>
              <a:buNone/>
            </a:pPr>
            <a:r>
              <a:rPr lang="en-US" sz="1400" b="1" dirty="0">
                <a:latin typeface="Courier New" panose="02070309020205020404" pitchFamily="49" charset="0"/>
                <a:cs typeface="Courier New" panose="02070309020205020404" pitchFamily="49" charset="0"/>
              </a:rPr>
              <a:t>   </a:t>
            </a:r>
          </a:p>
          <a:p>
            <a:pPr marL="0" indent="0">
              <a:spcBef>
                <a:spcPts val="150"/>
              </a:spcBef>
              <a:buNone/>
            </a:pPr>
            <a:r>
              <a:rPr lang="en-US" sz="1400" b="1" dirty="0">
                <a:latin typeface="Courier New" panose="02070309020205020404" pitchFamily="49" charset="0"/>
                <a:cs typeface="Courier New" panose="02070309020205020404" pitchFamily="49" charset="0"/>
              </a:rPr>
              <a:t>	public </a:t>
            </a:r>
            <a:r>
              <a:rPr lang="en-US" sz="1400" b="1" dirty="0" err="1">
                <a:latin typeface="Courier New" panose="02070309020205020404" pitchFamily="49" charset="0"/>
                <a:cs typeface="Courier New" panose="02070309020205020404" pitchFamily="49" charset="0"/>
              </a:rPr>
              <a:t>boolean</a:t>
            </a:r>
            <a:r>
              <a:rPr lang="en-US" sz="1400" b="1" dirty="0">
                <a:latin typeface="Courier New" panose="02070309020205020404" pitchFamily="49" charset="0"/>
                <a:cs typeface="Courier New" panose="02070309020205020404" pitchFamily="49" charset="0"/>
              </a:rPr>
              <a:t> </a:t>
            </a:r>
            <a:r>
              <a:rPr lang="en-US" sz="1400" b="1" dirty="0" err="1">
                <a:latin typeface="Courier New" panose="02070309020205020404" pitchFamily="49" charset="0"/>
                <a:cs typeface="Courier New" panose="02070309020205020404" pitchFamily="49" charset="0"/>
              </a:rPr>
              <a:t>isEmpty</a:t>
            </a:r>
            <a:r>
              <a:rPr lang="en-US" sz="1400" b="1" dirty="0">
                <a:latin typeface="Courier New" panose="02070309020205020404" pitchFamily="49" charset="0"/>
                <a:cs typeface="Courier New" panose="02070309020205020404" pitchFamily="49" charset="0"/>
              </a:rPr>
              <a:t>();</a:t>
            </a:r>
          </a:p>
          <a:p>
            <a:pPr marL="0" indent="0">
              <a:spcBef>
                <a:spcPts val="150"/>
              </a:spcBef>
              <a:buNone/>
            </a:pPr>
            <a:r>
              <a:rPr lang="en-US" sz="1400" b="1" dirty="0">
                <a:latin typeface="Courier New" panose="02070309020205020404" pitchFamily="49" charset="0"/>
                <a:cs typeface="Courier New" panose="02070309020205020404" pitchFamily="49" charset="0"/>
              </a:rPr>
              <a:t>   </a:t>
            </a:r>
          </a:p>
          <a:p>
            <a:pPr marL="0" indent="0">
              <a:spcBef>
                <a:spcPts val="150"/>
              </a:spcBef>
              <a:buNone/>
            </a:pPr>
            <a:r>
              <a:rPr lang="en-US" sz="1400" b="1" dirty="0">
                <a:latin typeface="Courier New" panose="02070309020205020404" pitchFamily="49" charset="0"/>
                <a:cs typeface="Courier New" panose="02070309020205020404" pitchFamily="49" charset="0"/>
              </a:rPr>
              <a:t>	public </a:t>
            </a:r>
            <a:r>
              <a:rPr lang="en-US" sz="1400" b="1" dirty="0" err="1">
                <a:latin typeface="Courier New" panose="02070309020205020404" pitchFamily="49" charset="0"/>
                <a:cs typeface="Courier New" panose="02070309020205020404" pitchFamily="49" charset="0"/>
              </a:rPr>
              <a:t>int</a:t>
            </a:r>
            <a:r>
              <a:rPr lang="en-US" sz="1400" b="1" dirty="0">
                <a:latin typeface="Courier New" panose="02070309020205020404" pitchFamily="49" charset="0"/>
                <a:cs typeface="Courier New" panose="02070309020205020404" pitchFamily="49" charset="0"/>
              </a:rPr>
              <a:t> </a:t>
            </a:r>
            <a:r>
              <a:rPr lang="en-US" sz="1400" b="1" dirty="0" err="1">
                <a:latin typeface="Courier New" panose="02070309020205020404" pitchFamily="49" charset="0"/>
                <a:cs typeface="Courier New" panose="02070309020205020404" pitchFamily="49" charset="0"/>
              </a:rPr>
              <a:t>getSize</a:t>
            </a:r>
            <a:r>
              <a:rPr lang="en-US" sz="1400" b="1" dirty="0">
                <a:latin typeface="Courier New" panose="02070309020205020404" pitchFamily="49" charset="0"/>
                <a:cs typeface="Courier New" panose="02070309020205020404" pitchFamily="49" charset="0"/>
              </a:rPr>
              <a:t>();</a:t>
            </a:r>
          </a:p>
          <a:p>
            <a:pPr marL="0" indent="0">
              <a:spcBef>
                <a:spcPts val="150"/>
              </a:spcBef>
              <a:buNone/>
            </a:pPr>
            <a:r>
              <a:rPr lang="en-US" sz="1400" b="1" dirty="0">
                <a:latin typeface="Courier New" panose="02070309020205020404" pitchFamily="49" charset="0"/>
                <a:cs typeface="Courier New" panose="02070309020205020404" pitchFamily="49" charset="0"/>
              </a:rPr>
              <a:t>   </a:t>
            </a:r>
          </a:p>
          <a:p>
            <a:pPr marL="0" indent="0">
              <a:spcBef>
                <a:spcPts val="150"/>
              </a:spcBef>
              <a:buNone/>
            </a:pPr>
            <a:r>
              <a:rPr lang="en-US" sz="1400" b="1" dirty="0">
                <a:latin typeface="Courier New" panose="02070309020205020404" pitchFamily="49" charset="0"/>
                <a:cs typeface="Courier New" panose="02070309020205020404" pitchFamily="49" charset="0"/>
              </a:rPr>
              <a:t>   	public void clear();</a:t>
            </a:r>
          </a:p>
          <a:p>
            <a:pPr marL="0" indent="0">
              <a:spcBef>
                <a:spcPts val="150"/>
              </a:spcBef>
              <a:buNone/>
            </a:pPr>
            <a:r>
              <a:rPr lang="en-US" sz="1400" b="1" dirty="0">
                <a:latin typeface="Courier New" panose="02070309020205020404" pitchFamily="49" charset="0"/>
                <a:cs typeface="Courier New" panose="02070309020205020404" pitchFamily="49" charset="0"/>
              </a:rPr>
              <a:t>} // end </a:t>
            </a:r>
            <a:r>
              <a:rPr lang="en-US" sz="1400" b="1" dirty="0" err="1">
                <a:latin typeface="Courier New" panose="02070309020205020404" pitchFamily="49" charset="0"/>
                <a:cs typeface="Courier New" panose="02070309020205020404" pitchFamily="49" charset="0"/>
              </a:rPr>
              <a:t>DictionaryInterface</a:t>
            </a:r>
            <a:endParaRPr lang="en-US" sz="1400" b="1" dirty="0">
              <a:latin typeface="Courier New" panose="02070309020205020404" pitchFamily="49" charset="0"/>
              <a:cs typeface="Courier New" panose="02070309020205020404" pitchFamily="49" charset="0"/>
            </a:endParaRPr>
          </a:p>
          <a:p>
            <a:pPr marL="0" indent="0">
              <a:buNone/>
            </a:pPr>
            <a:r>
              <a:rPr lang="en-US" sz="1400" b="1" dirty="0">
                <a:latin typeface="Courier New" panose="02070309020205020404" pitchFamily="49" charset="0"/>
                <a:cs typeface="Courier New" panose="02070309020205020404" pitchFamily="49" charset="0"/>
              </a:rPr>
              <a:t> </a:t>
            </a:r>
          </a:p>
          <a:p>
            <a:endParaRPr lang="en-US" dirty="0"/>
          </a:p>
        </p:txBody>
      </p:sp>
      <p:sp>
        <p:nvSpPr>
          <p:cNvPr id="4" name="Slide Number Placeholder 3">
            <a:extLst>
              <a:ext uri="{FF2B5EF4-FFF2-40B4-BE49-F238E27FC236}">
                <a16:creationId xmlns:a16="http://schemas.microsoft.com/office/drawing/2014/main" id="{A7DECC1F-E79F-B84E-94C6-D8D32EC0E2DE}"/>
              </a:ext>
            </a:extLst>
          </p:cNvPr>
          <p:cNvSpPr>
            <a:spLocks noGrp="1"/>
          </p:cNvSpPr>
          <p:nvPr>
            <p:ph type="sldNum" sz="quarter" idx="12"/>
          </p:nvPr>
        </p:nvSpPr>
        <p:spPr/>
        <p:txBody>
          <a:bodyPr/>
          <a:lstStyle/>
          <a:p>
            <a:pPr>
              <a:defRPr/>
            </a:pPr>
            <a:fld id="{65902F1F-92A7-9C40-B81B-959419CFD516}" type="slidenum">
              <a:rPr lang="en-US" smtClean="0"/>
              <a:pPr>
                <a:defRPr/>
              </a:pPr>
              <a:t>7</a:t>
            </a:fld>
            <a:endParaRPr lang="en-US"/>
          </a:p>
        </p:txBody>
      </p:sp>
      <p:sp>
        <p:nvSpPr>
          <p:cNvPr id="5" name="Rectangle 4">
            <a:extLst>
              <a:ext uri="{FF2B5EF4-FFF2-40B4-BE49-F238E27FC236}">
                <a16:creationId xmlns:a16="http://schemas.microsoft.com/office/drawing/2014/main" id="{F53B4876-FED9-2948-B356-83ED17D46EB4}"/>
              </a:ext>
            </a:extLst>
          </p:cNvPr>
          <p:cNvSpPr/>
          <p:nvPr/>
        </p:nvSpPr>
        <p:spPr bwMode="auto">
          <a:xfrm>
            <a:off x="4267200" y="4953000"/>
            <a:ext cx="4648200" cy="762000"/>
          </a:xfrm>
          <a:prstGeom prst="rect">
            <a:avLst/>
          </a:prstGeom>
          <a:noFill/>
          <a:ln w="9525" cap="flat" cmpd="sng" algn="ctr">
            <a:solidFill>
              <a:schemeClr val="bg1"/>
            </a:solidFill>
            <a:prstDash val="solid"/>
            <a:round/>
            <a:headEnd type="none" w="med" len="med"/>
            <a:tailEnd type="none" w="lg" len="lg"/>
          </a:ln>
          <a:effectLst/>
        </p:spPr>
        <p:txBody>
          <a:bodyPr vert="horz" wrap="square" lIns="91440" tIns="45720" rIns="91440" bIns="45720" numCol="1" rtlCol="0" anchor="t" anchorCtr="0" compatLnSpc="1">
            <a:prstTxWarp prst="textNoShape">
              <a:avLst/>
            </a:prstTxWarp>
          </a:bodyPr>
          <a:lstStyle/>
          <a:p>
            <a:pPr marL="234950" marR="0" indent="-234950" algn="l" defTabSz="914400" rtl="0" eaLnBrk="1" fontAlgn="base" latinLnBrk="0" hangingPunct="1">
              <a:lnSpc>
                <a:spcPct val="100000"/>
              </a:lnSpc>
              <a:spcBef>
                <a:spcPct val="0"/>
              </a:spcBef>
              <a:spcAft>
                <a:spcPct val="0"/>
              </a:spcAft>
              <a:buClrTx/>
              <a:buSzTx/>
              <a:buFont typeface="Arial" panose="020B0604020202020204" pitchFamily="34" charset="0"/>
              <a:buChar char="•"/>
            </a:pPr>
            <a:r>
              <a:rPr kumimoji="0" lang="en-US" sz="2000" b="0" i="0" u="none" strike="noStrike" cap="none" normalizeH="0" baseline="0" dirty="0">
                <a:ln>
                  <a:noFill/>
                </a:ln>
                <a:solidFill>
                  <a:schemeClr val="bg1"/>
                </a:solidFill>
                <a:effectLst/>
                <a:latin typeface="+mn-lt"/>
              </a:rPr>
              <a:t>See complete code and comments in author's file </a:t>
            </a:r>
            <a:r>
              <a:rPr kumimoji="0" lang="en-US" sz="2000" b="0" i="0" u="none" strike="noStrike" cap="none" normalizeH="0" baseline="0" dirty="0" err="1">
                <a:ln>
                  <a:noFill/>
                </a:ln>
                <a:solidFill>
                  <a:schemeClr val="bg1"/>
                </a:solidFill>
                <a:effectLst/>
                <a:latin typeface="+mn-lt"/>
              </a:rPr>
              <a:t>DictionaryInterface.java</a:t>
            </a:r>
            <a:endParaRPr kumimoji="0" lang="en-US" sz="2000" b="0" i="0" u="none" strike="noStrike" cap="none" normalizeH="0" baseline="0" dirty="0">
              <a:ln>
                <a:noFill/>
              </a:ln>
              <a:solidFill>
                <a:schemeClr val="bg1"/>
              </a:solidFill>
              <a:effectLst/>
              <a:latin typeface="+mn-lt"/>
            </a:endParaRPr>
          </a:p>
        </p:txBody>
      </p:sp>
      <p:sp>
        <p:nvSpPr>
          <p:cNvPr id="6" name="Rectangle 5">
            <a:extLst>
              <a:ext uri="{FF2B5EF4-FFF2-40B4-BE49-F238E27FC236}">
                <a16:creationId xmlns:a16="http://schemas.microsoft.com/office/drawing/2014/main" id="{32BA8A2A-8F72-A94A-A02F-396220A92064}"/>
              </a:ext>
            </a:extLst>
          </p:cNvPr>
          <p:cNvSpPr/>
          <p:nvPr/>
        </p:nvSpPr>
        <p:spPr bwMode="auto">
          <a:xfrm>
            <a:off x="5867400" y="2209800"/>
            <a:ext cx="2743200" cy="1371600"/>
          </a:xfrm>
          <a:prstGeom prst="rect">
            <a:avLst/>
          </a:prstGeom>
          <a:noFill/>
          <a:ln w="9525" cap="flat" cmpd="sng" algn="ctr">
            <a:solidFill>
              <a:schemeClr val="bg1"/>
            </a:solidFill>
            <a:prstDash val="solid"/>
            <a:round/>
            <a:headEnd type="none" w="med" len="med"/>
            <a:tailEnd type="none" w="lg" len="lg"/>
          </a:ln>
          <a:effectLst/>
        </p:spPr>
        <p:txBody>
          <a:bodyPr vert="horz" wrap="square" lIns="91440" tIns="45720" rIns="91440" bIns="45720" numCol="1" rtlCol="0" anchor="t" anchorCtr="0" compatLnSpc="1">
            <a:prstTxWarp prst="textNoShape">
              <a:avLst/>
            </a:prstTxWarp>
          </a:bodyPr>
          <a:lstStyle/>
          <a:p>
            <a:pPr marL="231775" marR="0" indent="-231775" algn="l" defTabSz="914400" rtl="0" eaLnBrk="1" fontAlgn="base" latinLnBrk="0" hangingPunct="1">
              <a:lnSpc>
                <a:spcPct val="100000"/>
              </a:lnSpc>
              <a:spcBef>
                <a:spcPct val="0"/>
              </a:spcBef>
              <a:spcAft>
                <a:spcPct val="0"/>
              </a:spcAft>
              <a:buClrTx/>
              <a:buSzTx/>
              <a:buFont typeface="Arial" panose="020B0604020202020204" pitchFamily="34" charset="0"/>
              <a:buChar char="•"/>
            </a:pPr>
            <a:r>
              <a:rPr kumimoji="0" lang="en-US" sz="2000" b="0" i="0" u="none" strike="noStrike" cap="none" normalizeH="0" baseline="0" dirty="0">
                <a:ln>
                  <a:noFill/>
                </a:ln>
                <a:solidFill>
                  <a:schemeClr val="bg1"/>
                </a:solidFill>
                <a:effectLst/>
                <a:latin typeface="+mn-lt"/>
              </a:rPr>
              <a:t>Standard Java has a similar interface called Map(K,V)</a:t>
            </a:r>
          </a:p>
          <a:p>
            <a:pPr marL="695325" lvl="1" indent="-238125" algn="l">
              <a:buFont typeface="Arial" panose="020B0604020202020204" pitchFamily="34" charset="0"/>
              <a:buChar char="•"/>
            </a:pPr>
            <a:r>
              <a:rPr lang="en-US" dirty="0">
                <a:latin typeface="+mn-lt"/>
              </a:rPr>
              <a:t>See API</a:t>
            </a:r>
            <a:endParaRPr kumimoji="0" lang="en-US" b="0" i="0" u="none" strike="noStrike" cap="none" normalizeH="0" baseline="0" dirty="0">
              <a:ln>
                <a:noFill/>
              </a:ln>
              <a:solidFill>
                <a:schemeClr val="bg1"/>
              </a:solidFill>
              <a:effectLst/>
              <a:latin typeface="+mn-lt"/>
            </a:endParaRPr>
          </a:p>
        </p:txBody>
      </p:sp>
      <p:pic>
        <p:nvPicPr>
          <p:cNvPr id="7" name="Audio 6">
            <a:hlinkClick r:id="" action="ppaction://media"/>
            <a:extLst>
              <a:ext uri="{FF2B5EF4-FFF2-40B4-BE49-F238E27FC236}">
                <a16:creationId xmlns:a16="http://schemas.microsoft.com/office/drawing/2014/main" id="{9A08F964-930C-C146-A27D-4E6B3423889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498490813"/>
      </p:ext>
    </p:extLst>
  </p:cSld>
  <p:clrMapOvr>
    <a:masterClrMapping/>
  </p:clrMapOvr>
  <mc:AlternateContent xmlns:mc="http://schemas.openxmlformats.org/markup-compatibility/2006" xmlns:p14="http://schemas.microsoft.com/office/powerpoint/2010/main">
    <mc:Choice Requires="p14">
      <p:transition spd="slow" p14:dur="2000" advTm="148964"/>
    </mc:Choice>
    <mc:Fallback xmlns="">
      <p:transition spd="slow" advTm="148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9" end="1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7"/>
                </p:tgtEl>
              </p:cMediaNode>
            </p:audio>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r>
              <a:rPr lang="en-US" altLang="x-none" dirty="0"/>
              <a:t>Lecture 23: Dictionary Interface</a:t>
            </a:r>
          </a:p>
        </p:txBody>
      </p:sp>
      <p:sp>
        <p:nvSpPr>
          <p:cNvPr id="3" name="Content Placeholder 2"/>
          <p:cNvSpPr>
            <a:spLocks noGrp="1"/>
          </p:cNvSpPr>
          <p:nvPr>
            <p:ph idx="1"/>
          </p:nvPr>
        </p:nvSpPr>
        <p:spPr/>
        <p:txBody>
          <a:bodyPr/>
          <a:lstStyle/>
          <a:p>
            <a:pPr lvl="1"/>
            <a:r>
              <a:rPr lang="en-US" altLang="x-none" dirty="0"/>
              <a:t>We could implement this interface using what we already know</a:t>
            </a:r>
          </a:p>
          <a:p>
            <a:pPr lvl="2"/>
            <a:r>
              <a:rPr lang="en-US" altLang="x-none" dirty="0"/>
              <a:t>Have an underlying sorted array</a:t>
            </a:r>
          </a:p>
          <a:p>
            <a:pPr lvl="2"/>
            <a:r>
              <a:rPr lang="en-US" altLang="x-none" dirty="0"/>
              <a:t>Have an underlying linked list</a:t>
            </a:r>
          </a:p>
          <a:p>
            <a:pPr lvl="3"/>
            <a:r>
              <a:rPr lang="en-US" altLang="x-none" dirty="0"/>
              <a:t>Both of these implementations are similar in that the basic search involves </a:t>
            </a:r>
            <a:r>
              <a:rPr lang="en-US" altLang="x-none" dirty="0">
                <a:solidFill>
                  <a:srgbClr val="FF0000"/>
                </a:solidFill>
              </a:rPr>
              <a:t>direct comparisons of keys</a:t>
            </a:r>
          </a:p>
          <a:p>
            <a:pPr lvl="2"/>
            <a:r>
              <a:rPr lang="en-US" altLang="x-none" dirty="0"/>
              <a:t>In other words, to find a target key, K, we must </a:t>
            </a:r>
            <a:r>
              <a:rPr lang="en-US" altLang="x-none" dirty="0">
                <a:solidFill>
                  <a:srgbClr val="FF0000"/>
                </a:solidFill>
              </a:rPr>
              <a:t>compare K</a:t>
            </a:r>
            <a:r>
              <a:rPr lang="en-US" altLang="x-none" dirty="0"/>
              <a:t> to one or more keys that are present in the data structure</a:t>
            </a:r>
          </a:p>
          <a:p>
            <a:pPr lvl="2"/>
            <a:r>
              <a:rPr lang="en-US" altLang="x-none" dirty="0"/>
              <a:t>If we change our basic approach perhaps we can get an improvement</a:t>
            </a:r>
          </a:p>
          <a:p>
            <a:pPr lvl="2"/>
            <a:endParaRPr lang="en-US" altLang="x-none" dirty="0"/>
          </a:p>
          <a:p>
            <a:pPr lvl="3"/>
            <a:endParaRPr lang="en-US" altLang="x-none" dirty="0"/>
          </a:p>
          <a:p>
            <a:pPr lvl="2"/>
            <a:endParaRPr lang="en-US" altLang="x-none" dirty="0"/>
          </a:p>
        </p:txBody>
      </p:sp>
      <p:sp>
        <p:nvSpPr>
          <p:cNvPr id="5837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chemeClr val="bg1"/>
                </a:solidFill>
                <a:latin typeface="Times New Roman" charset="0"/>
                <a:ea typeface="ＭＳ Ｐゴシック" charset="-128"/>
              </a:defRPr>
            </a:lvl1pPr>
            <a:lvl2pPr marL="742950" indent="-285750" eaLnBrk="0" hangingPunct="0">
              <a:defRPr sz="2000" i="1">
                <a:solidFill>
                  <a:schemeClr val="bg1"/>
                </a:solidFill>
                <a:latin typeface="Times New Roman" charset="0"/>
                <a:ea typeface="ＭＳ Ｐゴシック" charset="-128"/>
              </a:defRPr>
            </a:lvl2pPr>
            <a:lvl3pPr marL="1143000" indent="-228600" eaLnBrk="0" hangingPunct="0">
              <a:defRPr sz="2000" i="1">
                <a:solidFill>
                  <a:schemeClr val="bg1"/>
                </a:solidFill>
                <a:latin typeface="Times New Roman" charset="0"/>
                <a:ea typeface="ＭＳ Ｐゴシック" charset="-128"/>
              </a:defRPr>
            </a:lvl3pPr>
            <a:lvl4pPr marL="1600200" indent="-228600" eaLnBrk="0" hangingPunct="0">
              <a:defRPr sz="2000" i="1">
                <a:solidFill>
                  <a:schemeClr val="bg1"/>
                </a:solidFill>
                <a:latin typeface="Times New Roman" charset="0"/>
                <a:ea typeface="ＭＳ Ｐゴシック" charset="-128"/>
              </a:defRPr>
            </a:lvl4pPr>
            <a:lvl5pPr marL="2057400" indent="-228600" eaLnBrk="0" hangingPunct="0">
              <a:defRPr sz="2000" i="1">
                <a:solidFill>
                  <a:schemeClr val="bg1"/>
                </a:solidFill>
                <a:latin typeface="Times New Roman" charset="0"/>
                <a:ea typeface="ＭＳ Ｐゴシック" charset="-128"/>
              </a:defRPr>
            </a:lvl5pPr>
            <a:lvl6pPr marL="2514600" indent="-228600" algn="ctr" eaLnBrk="0" fontAlgn="base" hangingPunct="0">
              <a:spcBef>
                <a:spcPct val="0"/>
              </a:spcBef>
              <a:spcAft>
                <a:spcPct val="0"/>
              </a:spcAft>
              <a:defRPr sz="2000" i="1">
                <a:solidFill>
                  <a:schemeClr val="bg1"/>
                </a:solidFill>
                <a:latin typeface="Times New Roman" charset="0"/>
                <a:ea typeface="ＭＳ Ｐゴシック" charset="-128"/>
              </a:defRPr>
            </a:lvl6pPr>
            <a:lvl7pPr marL="2971800" indent="-228600" algn="ctr" eaLnBrk="0" fontAlgn="base" hangingPunct="0">
              <a:spcBef>
                <a:spcPct val="0"/>
              </a:spcBef>
              <a:spcAft>
                <a:spcPct val="0"/>
              </a:spcAft>
              <a:defRPr sz="2000" i="1">
                <a:solidFill>
                  <a:schemeClr val="bg1"/>
                </a:solidFill>
                <a:latin typeface="Times New Roman" charset="0"/>
                <a:ea typeface="ＭＳ Ｐゴシック" charset="-128"/>
              </a:defRPr>
            </a:lvl7pPr>
            <a:lvl8pPr marL="3429000" indent="-228600" algn="ctr" eaLnBrk="0" fontAlgn="base" hangingPunct="0">
              <a:spcBef>
                <a:spcPct val="0"/>
              </a:spcBef>
              <a:spcAft>
                <a:spcPct val="0"/>
              </a:spcAft>
              <a:defRPr sz="2000" i="1">
                <a:solidFill>
                  <a:schemeClr val="bg1"/>
                </a:solidFill>
                <a:latin typeface="Times New Roman" charset="0"/>
                <a:ea typeface="ＭＳ Ｐゴシック" charset="-128"/>
              </a:defRPr>
            </a:lvl8pPr>
            <a:lvl9pPr marL="3886200" indent="-228600" algn="ctr" eaLnBrk="0" fontAlgn="base" hangingPunct="0">
              <a:spcBef>
                <a:spcPct val="0"/>
              </a:spcBef>
              <a:spcAft>
                <a:spcPct val="0"/>
              </a:spcAft>
              <a:defRPr sz="2000" i="1">
                <a:solidFill>
                  <a:schemeClr val="bg1"/>
                </a:solidFill>
                <a:latin typeface="Times New Roman" charset="0"/>
                <a:ea typeface="ＭＳ Ｐゴシック" charset="-128"/>
              </a:defRPr>
            </a:lvl9pPr>
          </a:lstStyle>
          <a:p>
            <a:pPr eaLnBrk="1" hangingPunct="1"/>
            <a:fld id="{C63D2117-95C2-5848-89AB-B02856F9D8FE}" type="slidenum">
              <a:rPr lang="en-US" altLang="x-none" sz="1400" i="0">
                <a:latin typeface="Arial" charset="0"/>
              </a:rPr>
              <a:pPr eaLnBrk="1" hangingPunct="1"/>
              <a:t>8</a:t>
            </a:fld>
            <a:endParaRPr lang="en-US" altLang="x-none" sz="1400" i="0">
              <a:latin typeface="Arial" charset="0"/>
            </a:endParaRPr>
          </a:p>
        </p:txBody>
      </p:sp>
      <p:pic>
        <p:nvPicPr>
          <p:cNvPr id="7" name="Audio 6">
            <a:hlinkClick r:id="" action="ppaction://media"/>
            <a:extLst>
              <a:ext uri="{FF2B5EF4-FFF2-40B4-BE49-F238E27FC236}">
                <a16:creationId xmlns:a16="http://schemas.microsoft.com/office/drawing/2014/main" id="{45E70710-27D6-F94E-8947-A00DDAC2CF7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558608209"/>
      </p:ext>
    </p:extLst>
  </p:cSld>
  <p:clrMapOvr>
    <a:masterClrMapping/>
  </p:clrMapOvr>
  <mc:AlternateContent xmlns:mc="http://schemas.openxmlformats.org/markup-compatibility/2006" xmlns:p14="http://schemas.microsoft.com/office/powerpoint/2010/main">
    <mc:Choice Requires="p14">
      <p:transition spd="slow" p14:dur="2000" advTm="94485"/>
    </mc:Choice>
    <mc:Fallback xmlns="">
      <p:transition spd="slow" advTm="94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B58A9-064D-0546-87EE-FFD41965EF23}"/>
              </a:ext>
            </a:extLst>
          </p:cNvPr>
          <p:cNvSpPr>
            <a:spLocks noGrp="1"/>
          </p:cNvSpPr>
          <p:nvPr>
            <p:ph type="title"/>
          </p:nvPr>
        </p:nvSpPr>
        <p:spPr/>
        <p:txBody>
          <a:bodyPr/>
          <a:lstStyle/>
          <a:p>
            <a:r>
              <a:rPr lang="en-US" dirty="0"/>
              <a:t>Lecture 23: Hashing</a:t>
            </a:r>
          </a:p>
        </p:txBody>
      </p:sp>
      <p:sp>
        <p:nvSpPr>
          <p:cNvPr id="3" name="Content Placeholder 2">
            <a:extLst>
              <a:ext uri="{FF2B5EF4-FFF2-40B4-BE49-F238E27FC236}">
                <a16:creationId xmlns:a16="http://schemas.microsoft.com/office/drawing/2014/main" id="{4D0D26E9-9F8D-A046-A6BC-8E7392555ED2}"/>
              </a:ext>
            </a:extLst>
          </p:cNvPr>
          <p:cNvSpPr>
            <a:spLocks noGrp="1"/>
          </p:cNvSpPr>
          <p:nvPr>
            <p:ph idx="1"/>
          </p:nvPr>
        </p:nvSpPr>
        <p:spPr/>
        <p:txBody>
          <a:bodyPr/>
          <a:lstStyle/>
          <a:p>
            <a:pPr lvl="1"/>
            <a:r>
              <a:rPr lang="en-US" dirty="0"/>
              <a:t>So let's try a different approach</a:t>
            </a:r>
          </a:p>
          <a:p>
            <a:pPr lvl="2" eaLnBrk="1" hangingPunct="1"/>
            <a:r>
              <a:rPr lang="en-US" altLang="x-none" dirty="0"/>
              <a:t>Assume we have an array (table), T of size </a:t>
            </a:r>
            <a:r>
              <a:rPr lang="en-US" altLang="x-none" dirty="0">
                <a:solidFill>
                  <a:srgbClr val="FF0000"/>
                </a:solidFill>
              </a:rPr>
              <a:t>M</a:t>
            </a:r>
          </a:p>
          <a:p>
            <a:pPr lvl="2" eaLnBrk="1" hangingPunct="1"/>
            <a:r>
              <a:rPr lang="en-US" altLang="x-none" dirty="0"/>
              <a:t>Assume we have a function </a:t>
            </a:r>
            <a:r>
              <a:rPr lang="en-US" altLang="x-none" dirty="0">
                <a:solidFill>
                  <a:srgbClr val="FF0000"/>
                </a:solidFill>
              </a:rPr>
              <a:t>h(x)</a:t>
            </a:r>
            <a:r>
              <a:rPr lang="en-US" altLang="x-none" dirty="0"/>
              <a:t> that maps from our </a:t>
            </a:r>
            <a:r>
              <a:rPr lang="en-US" altLang="x-none" dirty="0">
                <a:solidFill>
                  <a:srgbClr val="FF0000"/>
                </a:solidFill>
              </a:rPr>
              <a:t>key space</a:t>
            </a:r>
            <a:r>
              <a:rPr lang="en-US" altLang="x-none" dirty="0"/>
              <a:t> into indexes </a:t>
            </a:r>
            <a:r>
              <a:rPr lang="en-US" altLang="x-none" dirty="0">
                <a:solidFill>
                  <a:srgbClr val="FF0000"/>
                </a:solidFill>
              </a:rPr>
              <a:t>{0,1,…,M-1}</a:t>
            </a:r>
          </a:p>
          <a:p>
            <a:pPr lvl="3" eaLnBrk="1" hangingPunct="1"/>
            <a:r>
              <a:rPr lang="en-US" altLang="x-none" dirty="0"/>
              <a:t>Also assume that h(x) can be done in time proportional to the length of the key</a:t>
            </a:r>
          </a:p>
          <a:p>
            <a:pPr lvl="1" eaLnBrk="1" hangingPunct="1"/>
            <a:r>
              <a:rPr lang="en-US" altLang="x-none" dirty="0"/>
              <a:t>Now how can we do an insert and find of some key x?</a:t>
            </a:r>
          </a:p>
          <a:p>
            <a:pPr lvl="2" eaLnBrk="1" hangingPunct="1"/>
            <a:r>
              <a:rPr lang="en-US" dirty="0"/>
              <a:t>Think about it</a:t>
            </a:r>
          </a:p>
        </p:txBody>
      </p:sp>
      <p:sp>
        <p:nvSpPr>
          <p:cNvPr id="4" name="Slide Number Placeholder 3">
            <a:extLst>
              <a:ext uri="{FF2B5EF4-FFF2-40B4-BE49-F238E27FC236}">
                <a16:creationId xmlns:a16="http://schemas.microsoft.com/office/drawing/2014/main" id="{18F24C37-07D5-E04D-8C14-667A5631E285}"/>
              </a:ext>
            </a:extLst>
          </p:cNvPr>
          <p:cNvSpPr>
            <a:spLocks noGrp="1"/>
          </p:cNvSpPr>
          <p:nvPr>
            <p:ph type="sldNum" sz="quarter" idx="12"/>
          </p:nvPr>
        </p:nvSpPr>
        <p:spPr/>
        <p:txBody>
          <a:bodyPr/>
          <a:lstStyle/>
          <a:p>
            <a:pPr>
              <a:defRPr/>
            </a:pPr>
            <a:fld id="{65902F1F-92A7-9C40-B81B-959419CFD516}" type="slidenum">
              <a:rPr lang="en-US" smtClean="0"/>
              <a:pPr>
                <a:defRPr/>
              </a:pPr>
              <a:t>9</a:t>
            </a:fld>
            <a:endParaRPr lang="en-US"/>
          </a:p>
        </p:txBody>
      </p:sp>
      <p:pic>
        <p:nvPicPr>
          <p:cNvPr id="5" name="Audio 4">
            <a:hlinkClick r:id="" action="ppaction://media"/>
            <a:extLst>
              <a:ext uri="{FF2B5EF4-FFF2-40B4-BE49-F238E27FC236}">
                <a16:creationId xmlns:a16="http://schemas.microsoft.com/office/drawing/2014/main" id="{1C55CCA2-876C-2540-ADB1-22621339E14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268997854"/>
      </p:ext>
    </p:extLst>
  </p:cSld>
  <p:clrMapOvr>
    <a:masterClrMapping/>
  </p:clrMapOvr>
  <mc:AlternateContent xmlns:mc="http://schemas.openxmlformats.org/markup-compatibility/2006" xmlns:p14="http://schemas.microsoft.com/office/powerpoint/2010/main">
    <mc:Choice Requires="p14">
      <p:transition spd="slow" p14:dur="2000" advTm="87073"/>
    </mc:Choice>
    <mc:Fallback xmlns="">
      <p:transition spd="slow" advTm="87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9|11.8"/>
</p:tagLst>
</file>

<file path=ppt/tags/tag10.xml><?xml version="1.0" encoding="utf-8"?>
<p:tagLst xmlns:a="http://schemas.openxmlformats.org/drawingml/2006/main" xmlns:r="http://schemas.openxmlformats.org/officeDocument/2006/relationships" xmlns:p="http://schemas.openxmlformats.org/presentationml/2006/main">
  <p:tag name="TIMING" val="|37.1|32.4|10.8|21.1|4.6|4.7|20.6|8.9|9.6|18.1|29.4"/>
</p:tagLst>
</file>

<file path=ppt/tags/tag11.xml><?xml version="1.0" encoding="utf-8"?>
<p:tagLst xmlns:a="http://schemas.openxmlformats.org/drawingml/2006/main" xmlns:r="http://schemas.openxmlformats.org/officeDocument/2006/relationships" xmlns:p="http://schemas.openxmlformats.org/presentationml/2006/main">
  <p:tag name="TIMING" val="|23.1|5.6|7.5|30.8|6.6|18.4"/>
</p:tagLst>
</file>

<file path=ppt/tags/tag12.xml><?xml version="1.0" encoding="utf-8"?>
<p:tagLst xmlns:a="http://schemas.openxmlformats.org/drawingml/2006/main" xmlns:r="http://schemas.openxmlformats.org/officeDocument/2006/relationships" xmlns:p="http://schemas.openxmlformats.org/presentationml/2006/main">
  <p:tag name="TIMING" val="|16.4|23.4|26.5"/>
</p:tagLst>
</file>

<file path=ppt/tags/tag13.xml><?xml version="1.0" encoding="utf-8"?>
<p:tagLst xmlns:a="http://schemas.openxmlformats.org/drawingml/2006/main" xmlns:r="http://schemas.openxmlformats.org/officeDocument/2006/relationships" xmlns:p="http://schemas.openxmlformats.org/presentationml/2006/main">
  <p:tag name="TIMING" val="|15.2|29.4"/>
</p:tagLst>
</file>

<file path=ppt/tags/tag14.xml><?xml version="1.0" encoding="utf-8"?>
<p:tagLst xmlns:a="http://schemas.openxmlformats.org/drawingml/2006/main" xmlns:r="http://schemas.openxmlformats.org/officeDocument/2006/relationships" xmlns:p="http://schemas.openxmlformats.org/presentationml/2006/main">
  <p:tag name="TIMING" val="|2.4|21.9|17.2|25.6|2.1|12|2.2|9.9|7.8|12.7|10.3"/>
</p:tagLst>
</file>

<file path=ppt/tags/tag15.xml><?xml version="1.0" encoding="utf-8"?>
<p:tagLst xmlns:a="http://schemas.openxmlformats.org/drawingml/2006/main" xmlns:r="http://schemas.openxmlformats.org/officeDocument/2006/relationships" xmlns:p="http://schemas.openxmlformats.org/presentationml/2006/main">
  <p:tag name="TIMING" val="|10.9|14.2|13.7|17.1|33.9|5.8|2.7|15.8|12.5|14.3"/>
</p:tagLst>
</file>

<file path=ppt/tags/tag16.xml><?xml version="1.0" encoding="utf-8"?>
<p:tagLst xmlns:a="http://schemas.openxmlformats.org/drawingml/2006/main" xmlns:r="http://schemas.openxmlformats.org/officeDocument/2006/relationships" xmlns:p="http://schemas.openxmlformats.org/presentationml/2006/main">
  <p:tag name="TIMING" val="|11|18.8|9.3|14|6.6|30.7|9.1|10.3"/>
</p:tagLst>
</file>

<file path=ppt/tags/tag17.xml><?xml version="1.0" encoding="utf-8"?>
<p:tagLst xmlns:a="http://schemas.openxmlformats.org/drawingml/2006/main" xmlns:r="http://schemas.openxmlformats.org/officeDocument/2006/relationships" xmlns:p="http://schemas.openxmlformats.org/presentationml/2006/main">
  <p:tag name="TIMING" val="|27.9|9.7|19.3|26.9|20.6|8.9|24|6.3"/>
</p:tagLst>
</file>

<file path=ppt/tags/tag18.xml><?xml version="1.0" encoding="utf-8"?>
<p:tagLst xmlns:a="http://schemas.openxmlformats.org/drawingml/2006/main" xmlns:r="http://schemas.openxmlformats.org/officeDocument/2006/relationships" xmlns:p="http://schemas.openxmlformats.org/presentationml/2006/main">
  <p:tag name="TIMING" val="|7|11.9|19.2|13.6|20.5|15.7"/>
</p:tagLst>
</file>

<file path=ppt/tags/tag19.xml><?xml version="1.0" encoding="utf-8"?>
<p:tagLst xmlns:a="http://schemas.openxmlformats.org/drawingml/2006/main" xmlns:r="http://schemas.openxmlformats.org/officeDocument/2006/relationships" xmlns:p="http://schemas.openxmlformats.org/presentationml/2006/main">
  <p:tag name="TIMING" val="|7.2|4.5|2.7|5.5|9.6|18"/>
</p:tagLst>
</file>

<file path=ppt/tags/tag2.xml><?xml version="1.0" encoding="utf-8"?>
<p:tagLst xmlns:a="http://schemas.openxmlformats.org/drawingml/2006/main" xmlns:r="http://schemas.openxmlformats.org/officeDocument/2006/relationships" xmlns:p="http://schemas.openxmlformats.org/presentationml/2006/main">
  <p:tag name="TIMING" val="|14|8.9|40.3|7.4|16.8|5.9|15.1|8.8|6.5"/>
</p:tagLst>
</file>

<file path=ppt/tags/tag20.xml><?xml version="1.0" encoding="utf-8"?>
<p:tagLst xmlns:a="http://schemas.openxmlformats.org/drawingml/2006/main" xmlns:r="http://schemas.openxmlformats.org/officeDocument/2006/relationships" xmlns:p="http://schemas.openxmlformats.org/presentationml/2006/main">
  <p:tag name="TIMING" val="|25.5|16.7|2.6|5.3|3.8|6.4|23.4"/>
</p:tagLst>
</file>

<file path=ppt/tags/tag21.xml><?xml version="1.0" encoding="utf-8"?>
<p:tagLst xmlns:a="http://schemas.openxmlformats.org/drawingml/2006/main" xmlns:r="http://schemas.openxmlformats.org/officeDocument/2006/relationships" xmlns:p="http://schemas.openxmlformats.org/presentationml/2006/main">
  <p:tag name="TIMING" val="|25.3|3.7|6.5|4.7|6.2|6.9|9.4|3.2|6.9|3.3|6.9|25.7|10|4.4"/>
</p:tagLst>
</file>

<file path=ppt/tags/tag22.xml><?xml version="1.0" encoding="utf-8"?>
<p:tagLst xmlns:a="http://schemas.openxmlformats.org/drawingml/2006/main" xmlns:r="http://schemas.openxmlformats.org/officeDocument/2006/relationships" xmlns:p="http://schemas.openxmlformats.org/presentationml/2006/main">
  <p:tag name="TIMING" val="|19.1|8|14.7|11.4|21.4|34.6"/>
</p:tagLst>
</file>

<file path=ppt/tags/tag23.xml><?xml version="1.0" encoding="utf-8"?>
<p:tagLst xmlns:a="http://schemas.openxmlformats.org/drawingml/2006/main" xmlns:r="http://schemas.openxmlformats.org/officeDocument/2006/relationships" xmlns:p="http://schemas.openxmlformats.org/presentationml/2006/main">
  <p:tag name="TIMING" val="|13.6|15.1|28.3|6.3|27.7|7.8|14.1"/>
</p:tagLst>
</file>

<file path=ppt/tags/tag24.xml><?xml version="1.0" encoding="utf-8"?>
<p:tagLst xmlns:a="http://schemas.openxmlformats.org/drawingml/2006/main" xmlns:r="http://schemas.openxmlformats.org/officeDocument/2006/relationships" xmlns:p="http://schemas.openxmlformats.org/presentationml/2006/main">
  <p:tag name="TIMING" val="|6.9|6.1|6.2|4.1|10.6|7.2|8.4|38.7|8.6"/>
</p:tagLst>
</file>

<file path=ppt/tags/tag25.xml><?xml version="1.0" encoding="utf-8"?>
<p:tagLst xmlns:a="http://schemas.openxmlformats.org/drawingml/2006/main" xmlns:r="http://schemas.openxmlformats.org/officeDocument/2006/relationships" xmlns:p="http://schemas.openxmlformats.org/presentationml/2006/main">
  <p:tag name="TIMING" val="|8.6|6.1"/>
</p:tagLst>
</file>

<file path=ppt/tags/tag3.xml><?xml version="1.0" encoding="utf-8"?>
<p:tagLst xmlns:a="http://schemas.openxmlformats.org/drawingml/2006/main" xmlns:r="http://schemas.openxmlformats.org/officeDocument/2006/relationships" xmlns:p="http://schemas.openxmlformats.org/presentationml/2006/main">
  <p:tag name="TIMING" val="|2.2|14.9|14.6|3.4|8.4"/>
</p:tagLst>
</file>

<file path=ppt/tags/tag4.xml><?xml version="1.0" encoding="utf-8"?>
<p:tagLst xmlns:a="http://schemas.openxmlformats.org/drawingml/2006/main" xmlns:r="http://schemas.openxmlformats.org/officeDocument/2006/relationships" xmlns:p="http://schemas.openxmlformats.org/presentationml/2006/main">
  <p:tag name="TIMING" val="|11.5|14.5|16.9|9.6|11.3"/>
</p:tagLst>
</file>

<file path=ppt/tags/tag5.xml><?xml version="1.0" encoding="utf-8"?>
<p:tagLst xmlns:a="http://schemas.openxmlformats.org/drawingml/2006/main" xmlns:r="http://schemas.openxmlformats.org/officeDocument/2006/relationships" xmlns:p="http://schemas.openxmlformats.org/presentationml/2006/main">
  <p:tag name="TIMING" val="|28.6|40.8|7.1|6.8|13.2|6.5|13.1|3.5|1.6|6.4|8.5"/>
</p:tagLst>
</file>

<file path=ppt/tags/tag6.xml><?xml version="1.0" encoding="utf-8"?>
<p:tagLst xmlns:a="http://schemas.openxmlformats.org/drawingml/2006/main" xmlns:r="http://schemas.openxmlformats.org/officeDocument/2006/relationships" xmlns:p="http://schemas.openxmlformats.org/presentationml/2006/main">
  <p:tag name="TIMING" val="|24.6|7|13.8|9.7|11.4|16"/>
</p:tagLst>
</file>

<file path=ppt/tags/tag7.xml><?xml version="1.0" encoding="utf-8"?>
<p:tagLst xmlns:a="http://schemas.openxmlformats.org/drawingml/2006/main" xmlns:r="http://schemas.openxmlformats.org/officeDocument/2006/relationships" xmlns:p="http://schemas.openxmlformats.org/presentationml/2006/main">
  <p:tag name="TIMING" val="|6.7|9.3|25.5|22.4|8.9"/>
</p:tagLst>
</file>

<file path=ppt/tags/tag8.xml><?xml version="1.0" encoding="utf-8"?>
<p:tagLst xmlns:a="http://schemas.openxmlformats.org/drawingml/2006/main" xmlns:r="http://schemas.openxmlformats.org/officeDocument/2006/relationships" xmlns:p="http://schemas.openxmlformats.org/presentationml/2006/main">
  <p:tag name="TIMING" val="|5.8|10.1|3.7|5|9.5|4.1|9.2|2.9|7.5|6.8|7|7.7"/>
</p:tagLst>
</file>

<file path=ppt/tags/tag9.xml><?xml version="1.0" encoding="utf-8"?>
<p:tagLst xmlns:a="http://schemas.openxmlformats.org/drawingml/2006/main" xmlns:r="http://schemas.openxmlformats.org/officeDocument/2006/relationships" xmlns:p="http://schemas.openxmlformats.org/presentationml/2006/main">
  <p:tag name="TIMING" val="|16.4|27|23.4|18.7|58.2|23.2|24.6"/>
</p:tagLst>
</file>

<file path=ppt/theme/theme1.xml><?xml version="1.0" encoding="utf-8"?>
<a:theme xmlns:a="http://schemas.openxmlformats.org/drawingml/2006/main" name="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bg1"/>
          </a:solidFill>
          <a:prstDash val="solid"/>
          <a:round/>
          <a:headEnd type="none" w="med" len="med"/>
          <a:tailEnd type="none" w="lg" len="lg"/>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noFill/>
        <a:ln w="9525" cap="flat" cmpd="sng" algn="ctr">
          <a:solidFill>
            <a:schemeClr val="bg1"/>
          </a:solidFill>
          <a:prstDash val="solid"/>
          <a:round/>
          <a:headEnd type="none" w="med" len="med"/>
          <a:tailEnd type="none" w="lg" len="lg"/>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bg1"/>
            </a:solidFill>
            <a:effectLst/>
            <a:latin typeface="Times New Roman" charset="0"/>
          </a:defRPr>
        </a:defPPr>
      </a:lst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Office\Templates\1033\Generic.pot</Template>
  <TotalTime>70486</TotalTime>
  <Words>2566</Words>
  <Application>Microsoft Office PowerPoint</Application>
  <PresentationFormat>On-screen Show (4:3)</PresentationFormat>
  <Paragraphs>349</Paragraphs>
  <Slides>27</Slides>
  <Notes>4</Notes>
  <HiddenSlides>0</HiddenSlides>
  <MMClips>27</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ＭＳ Ｐゴシック</vt:lpstr>
      <vt:lpstr>Arial</vt:lpstr>
      <vt:lpstr>Castellar</vt:lpstr>
      <vt:lpstr>Courier New</vt:lpstr>
      <vt:lpstr>Marlett</vt:lpstr>
      <vt:lpstr>Symbol</vt:lpstr>
      <vt:lpstr>Tahoma</vt:lpstr>
      <vt:lpstr>Times New Roman</vt:lpstr>
      <vt:lpstr>Wingdings</vt:lpstr>
      <vt:lpstr>Generic</vt:lpstr>
      <vt:lpstr>PowerPoint Presentation</vt:lpstr>
      <vt:lpstr>PowerPoint Presentation</vt:lpstr>
      <vt:lpstr>Lecture 23: Searching</vt:lpstr>
      <vt:lpstr>Lecture 23: Review of Searching Methods</vt:lpstr>
      <vt:lpstr>Review of Searching Methods</vt:lpstr>
      <vt:lpstr>Symbol Tables</vt:lpstr>
      <vt:lpstr>Lecture 23: Dictionary Interface</vt:lpstr>
      <vt:lpstr>Lecture 23: Dictionary Interface</vt:lpstr>
      <vt:lpstr>Lecture 23: Hashing</vt:lpstr>
      <vt:lpstr>Lecture 23: Hashing</vt:lpstr>
      <vt:lpstr>Lecture 23: Collisions</vt:lpstr>
      <vt:lpstr>Lecture 23: Collisions</vt:lpstr>
      <vt:lpstr>Lecture 23: Resolving Collisions</vt:lpstr>
      <vt:lpstr>Lecture 23: Resolving Collisions</vt:lpstr>
      <vt:lpstr>Lecture 23: Reducing the number of collisions</vt:lpstr>
      <vt:lpstr>Lecture 23: Reducing the number of collisions</vt:lpstr>
      <vt:lpstr>Lecture 23: Reducing the number of collisions</vt:lpstr>
      <vt:lpstr>Lecture 23: Reducing the number of collisions</vt:lpstr>
      <vt:lpstr>Lecture 23: Reducing the number of collisions</vt:lpstr>
      <vt:lpstr>Lecture 23: Reducing the number of collisions</vt:lpstr>
      <vt:lpstr>Lecture 23: Good Hashing</vt:lpstr>
      <vt:lpstr>Lecture 23: Linear Probing</vt:lpstr>
      <vt:lpstr>Lecture 23: Linear Probing Example</vt:lpstr>
      <vt:lpstr>Lecture 23: Linear Probing</vt:lpstr>
      <vt:lpstr>Lecture 23: Linear Probing</vt:lpstr>
      <vt:lpstr>Lecture 23: Linear Probing</vt:lpstr>
      <vt:lpstr>Lecture 23: Reducing Probes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tim</cp:lastModifiedBy>
  <cp:revision>3792</cp:revision>
  <cp:lastPrinted>1601-01-01T00:00:00Z</cp:lastPrinted>
  <dcterms:created xsi:type="dcterms:W3CDTF">1601-01-01T00:00:00Z</dcterms:created>
  <dcterms:modified xsi:type="dcterms:W3CDTF">2020-11-17T19:52:13Z</dcterms:modified>
</cp:coreProperties>
</file>